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tif" ContentType="image/t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30"/>
  </p:notesMasterIdLst>
  <p:sldIdLst>
    <p:sldId id="256" r:id="rId3"/>
    <p:sldId id="289" r:id="rId4"/>
    <p:sldId id="284" r:id="rId5"/>
    <p:sldId id="258" r:id="rId6"/>
    <p:sldId id="285" r:id="rId7"/>
    <p:sldId id="286" r:id="rId8"/>
    <p:sldId id="287" r:id="rId9"/>
    <p:sldId id="288" r:id="rId10"/>
    <p:sldId id="259" r:id="rId11"/>
    <p:sldId id="282" r:id="rId12"/>
    <p:sldId id="283" r:id="rId13"/>
    <p:sldId id="290" r:id="rId14"/>
    <p:sldId id="260" r:id="rId15"/>
    <p:sldId id="261" r:id="rId16"/>
    <p:sldId id="262" r:id="rId17"/>
    <p:sldId id="263" r:id="rId18"/>
    <p:sldId id="297" r:id="rId19"/>
    <p:sldId id="264" r:id="rId20"/>
    <p:sldId id="268" r:id="rId21"/>
    <p:sldId id="269" r:id="rId22"/>
    <p:sldId id="270" r:id="rId23"/>
    <p:sldId id="271" r:id="rId24"/>
    <p:sldId id="293" r:id="rId25"/>
    <p:sldId id="292" r:id="rId26"/>
    <p:sldId id="296" r:id="rId27"/>
    <p:sldId id="294" r:id="rId28"/>
    <p:sldId id="295" r:id="rId29"/>
  </p:sldIdLst>
  <p:sldSz cx="13004800" cy="9753600"/>
  <p:notesSz cx="6858000" cy="9144000"/>
  <p:defaultTextStyle>
    <a:lvl1pPr algn="ctr" defTabSz="584200">
      <a:defRPr sz="3600">
        <a:solidFill>
          <a:srgbClr val="535353"/>
        </a:solidFill>
        <a:latin typeface="+mn-lt"/>
        <a:ea typeface="+mn-ea"/>
        <a:cs typeface="+mn-cs"/>
        <a:sym typeface="Gill Sans Light"/>
      </a:defRPr>
    </a:lvl1pPr>
    <a:lvl2pPr indent="228600" algn="ctr" defTabSz="584200">
      <a:defRPr sz="3600">
        <a:solidFill>
          <a:srgbClr val="535353"/>
        </a:solidFill>
        <a:latin typeface="+mn-lt"/>
        <a:ea typeface="+mn-ea"/>
        <a:cs typeface="+mn-cs"/>
        <a:sym typeface="Gill Sans Light"/>
      </a:defRPr>
    </a:lvl2pPr>
    <a:lvl3pPr indent="457200" algn="ctr" defTabSz="584200">
      <a:defRPr sz="3600">
        <a:solidFill>
          <a:srgbClr val="535353"/>
        </a:solidFill>
        <a:latin typeface="+mn-lt"/>
        <a:ea typeface="+mn-ea"/>
        <a:cs typeface="+mn-cs"/>
        <a:sym typeface="Gill Sans Light"/>
      </a:defRPr>
    </a:lvl3pPr>
    <a:lvl4pPr indent="685800" algn="ctr" defTabSz="584200">
      <a:defRPr sz="3600">
        <a:solidFill>
          <a:srgbClr val="535353"/>
        </a:solidFill>
        <a:latin typeface="+mn-lt"/>
        <a:ea typeface="+mn-ea"/>
        <a:cs typeface="+mn-cs"/>
        <a:sym typeface="Gill Sans Light"/>
      </a:defRPr>
    </a:lvl4pPr>
    <a:lvl5pPr indent="914400" algn="ctr" defTabSz="584200">
      <a:defRPr sz="3600">
        <a:solidFill>
          <a:srgbClr val="535353"/>
        </a:solidFill>
        <a:latin typeface="+mn-lt"/>
        <a:ea typeface="+mn-ea"/>
        <a:cs typeface="+mn-cs"/>
        <a:sym typeface="Gill Sans Light"/>
      </a:defRPr>
    </a:lvl5pPr>
    <a:lvl6pPr indent="1143000" algn="ctr" defTabSz="584200">
      <a:defRPr sz="3600">
        <a:solidFill>
          <a:srgbClr val="535353"/>
        </a:solidFill>
        <a:latin typeface="+mn-lt"/>
        <a:ea typeface="+mn-ea"/>
        <a:cs typeface="+mn-cs"/>
        <a:sym typeface="Gill Sans Light"/>
      </a:defRPr>
    </a:lvl6pPr>
    <a:lvl7pPr indent="1371600" algn="ctr" defTabSz="584200">
      <a:defRPr sz="3600">
        <a:solidFill>
          <a:srgbClr val="535353"/>
        </a:solidFill>
        <a:latin typeface="+mn-lt"/>
        <a:ea typeface="+mn-ea"/>
        <a:cs typeface="+mn-cs"/>
        <a:sym typeface="Gill Sans Light"/>
      </a:defRPr>
    </a:lvl7pPr>
    <a:lvl8pPr indent="1600200" algn="ctr" defTabSz="584200">
      <a:defRPr sz="3600">
        <a:solidFill>
          <a:srgbClr val="535353"/>
        </a:solidFill>
        <a:latin typeface="+mn-lt"/>
        <a:ea typeface="+mn-ea"/>
        <a:cs typeface="+mn-cs"/>
        <a:sym typeface="Gill Sans Light"/>
      </a:defRPr>
    </a:lvl8pPr>
    <a:lvl9pPr indent="1828800" algn="ctr" defTabSz="584200">
      <a:defRPr sz="3600">
        <a:solidFill>
          <a:srgbClr val="535353"/>
        </a:solidFill>
        <a:latin typeface="+mn-lt"/>
        <a:ea typeface="+mn-ea"/>
        <a:cs typeface="+mn-cs"/>
        <a:sym typeface="Gill Sans Light"/>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Col>
    <a:lastRow>
      <a:tcTxStyle b="off" i="off">
        <a:fontRef idx="minor">
          <a:srgbClr val="000000"/>
        </a:fontRef>
        <a:srgbClr val="000000"/>
      </a:tcTxStyle>
      <a:tcStyle>
        <a:tcBdr>
          <a:left>
            <a:ln w="12700" cap="flat">
              <a:solidFill>
                <a:srgbClr val="B4B4B4"/>
              </a:solidFill>
              <a:prstDash val="solid"/>
              <a:miter lim="400000"/>
            </a:ln>
          </a:left>
          <a:right>
            <a:ln w="12700" cap="flat">
              <a:solidFill>
                <a:srgbClr val="B4B4B4"/>
              </a:solidFill>
              <a:prstDash val="solid"/>
              <a:miter lim="400000"/>
            </a:ln>
          </a:right>
          <a:top>
            <a:ln w="25400" cap="flat">
              <a:solidFill>
                <a:srgbClr val="000000"/>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 styleId="{C7B018BB-80A7-4F77-B60F-C8B233D01FF8}"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Row>
  </a:tblStyle>
  <a:tblStyle styleId="{EEE7283C-3CF3-47DC-8721-378D4A62B228}" styleName="">
    <a:tblBg/>
    <a:wholeTbl>
      <a:tcTxStyle b="off" i="off">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D4553"/>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B4B4B4"/>
              </a:solidFill>
              <a:prstDash val="solid"/>
              <a:miter lim="400000"/>
            </a:ln>
          </a:bottom>
          <a:insideH>
            <a:ln w="12700" cap="flat">
              <a:solidFill>
                <a:srgbClr val="3D4553"/>
              </a:solidFill>
              <a:prstDash val="solid"/>
              <a:miter lim="400000"/>
            </a:ln>
          </a:insideH>
          <a:insideV>
            <a:ln w="12700" cap="flat">
              <a:noFill/>
              <a:miter lim="400000"/>
            </a:ln>
          </a:insideV>
        </a:tcBdr>
        <a:fill>
          <a:solidFill>
            <a:srgbClr val="606B7E"/>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solidFill>
                <a:srgbClr val="3D4553"/>
              </a:solidFill>
              <a:prstDash val="solid"/>
              <a:miter lim="400000"/>
            </a:ln>
          </a:insideH>
          <a:insideV>
            <a:ln w="12700" cap="flat">
              <a:noFill/>
              <a:miter lim="400000"/>
            </a:ln>
          </a:insideV>
        </a:tcBdr>
        <a:fill>
          <a:solidFill>
            <a:srgbClr val="606B7E"/>
          </a:solidFill>
        </a:fill>
      </a:tcStyle>
    </a:firstRow>
  </a:tblStyle>
  <a:tblStyle styleId="{CF821DB8-F4EB-4A41-A1BA-3FCAFE7338EE}" styleName="">
    <a:tblBg/>
    <a:wholeTbl>
      <a:tcTxStyle b="off" i="off">
        <a:fontRef idx="minor">
          <a:srgbClr val="5A5F5E"/>
        </a:fontRef>
        <a:srgbClr val="5A5F5E"/>
      </a:tcTxStyle>
      <a:tcStyle>
        <a:tcBdr>
          <a:left>
            <a:ln w="50800" cap="flat">
              <a:noFill/>
              <a:miter lim="400000"/>
            </a:ln>
          </a:left>
          <a:right>
            <a:ln w="50800" cap="flat">
              <a:noFill/>
              <a:miter lim="400000"/>
            </a:ln>
          </a:right>
          <a:top>
            <a:ln w="50800" cap="flat">
              <a:noFill/>
              <a:miter lim="400000"/>
            </a:ln>
          </a:top>
          <a:bottom>
            <a:ln w="50800" cap="flat">
              <a:noFill/>
              <a:miter lim="400000"/>
            </a:ln>
          </a:bottom>
          <a:insideH>
            <a:ln w="50800" cap="flat">
              <a:noFill/>
              <a:miter lim="400000"/>
            </a:ln>
          </a:insideH>
          <a:insideV>
            <a:ln w="50800" cap="flat">
              <a:noFill/>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08785"/>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noFill/>
              <a:miter lim="400000"/>
            </a:ln>
          </a:insideH>
          <a:insideV>
            <a:ln w="12700" cap="flat">
              <a:noFill/>
              <a:miter lim="400000"/>
            </a:ln>
          </a:insideV>
        </a:tcBdr>
        <a:fill>
          <a:solidFill>
            <a:srgbClr val="E5E6E5"/>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5A5F5E"/>
          </a:solidFill>
        </a:fill>
      </a:tcStyle>
    </a:firstRow>
  </a:tblStyle>
  <a:tblStyle styleId="{33BA23B1-9221-436E-865A-0063620EA4FD}"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EBEBEB"/>
          </a:solidFill>
        </a:fill>
      </a:tcStyle>
    </a:band2H>
    <a:firstCo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E5E6E5"/>
          </a:solidFill>
        </a:fill>
      </a:tcStyle>
    </a:firstCol>
    <a:la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lastRow>
    <a:fir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custDash>
                <a:ds d="200000" sp="200000"/>
              </a:custDash>
              <a:miter lim="400000"/>
            </a:ln>
          </a:top>
          <a:bottom>
            <a:ln w="12700" cap="flat">
              <a:solidFill>
                <a:srgbClr val="5A5F5E"/>
              </a:solidFill>
              <a:custDash>
                <a:ds d="200000" sp="200000"/>
              </a:custDash>
              <a:miter lim="400000"/>
            </a:ln>
          </a:bottom>
          <a:insideH>
            <a:ln w="12700" cap="flat">
              <a:solidFill>
                <a:srgbClr val="5A5F5E"/>
              </a:solidFill>
              <a:custDash>
                <a:ds d="200000" sp="200000"/>
              </a:custDash>
              <a:miter lim="400000"/>
            </a:ln>
          </a:insideH>
          <a:insideV>
            <a:ln w="12700" cap="flat">
              <a:solidFill>
                <a:srgbClr val="C8C8C8"/>
              </a:solidFill>
              <a:prstDash val="solid"/>
              <a:miter lim="400000"/>
            </a:ln>
          </a:insideV>
        </a:tcBdr>
        <a:fill>
          <a:noFill/>
        </a:fill>
      </a:tcStyle>
    </a:wholeTbl>
    <a:band2H>
      <a:tcTxStyle/>
      <a:tcStyle>
        <a:tcBdr/>
        <a:fill>
          <a:solidFill>
            <a:srgbClr val="000000">
              <a:alpha val="5000"/>
            </a:srgbClr>
          </a:solidFill>
        </a:fill>
      </a:tcStyle>
    </a:band2H>
    <a:firstCol>
      <a:tcTxStyle b="off" i="off">
        <a:fontRef idx="minor">
          <a:srgbClr val="000000"/>
        </a:fontRef>
        <a:srgbClr val="000000"/>
      </a:tcTxStyle>
      <a:tcStyle>
        <a:tcBdr>
          <a:left>
            <a:ln w="12700" cap="flat">
              <a:noFill/>
              <a:miter lim="400000"/>
            </a:ln>
          </a:left>
          <a:right>
            <a:ln w="12700" cap="flat">
              <a:solidFill>
                <a:srgbClr val="5A5F5E"/>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Col>
    <a:la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prstDash val="solid"/>
              <a:miter lim="400000"/>
            </a:ln>
          </a:top>
          <a:bottom>
            <a:ln w="12700" cap="flat">
              <a:noFill/>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lastRow>
    <a:fir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noFill/>
              <a:miter lim="400000"/>
            </a:ln>
          </a:top>
          <a:bottom>
            <a:ln w="12700" cap="flat">
              <a:solidFill>
                <a:srgbClr val="5A5F5E"/>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00"/>
    <p:restoredTop sz="94505"/>
  </p:normalViewPr>
  <p:slideViewPr>
    <p:cSldViewPr snapToGrid="0" snapToObjects="1">
      <p:cViewPr varScale="1">
        <p:scale>
          <a:sx n="84" d="100"/>
          <a:sy n="84" d="100"/>
        </p:scale>
        <p:origin x="1048" y="192"/>
      </p:cViewPr>
      <p:guideLst>
        <p:guide orient="horz" pos="3072"/>
        <p:guide pos="4096"/>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 name="Shape 30"/>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1" name="Shape 31"/>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317625970"/>
      </p:ext>
    </p:extLst>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47426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97803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355600" y="2044700"/>
            <a:ext cx="12293600" cy="3238500"/>
          </a:xfrm>
          <a:prstGeom prst="rect">
            <a:avLst/>
          </a:prstGeom>
        </p:spPr>
        <p:txBody>
          <a:bodyPr anchor="b"/>
          <a:lstStyle/>
          <a:p>
            <a:pPr lvl="0">
              <a:defRPr sz="1800" cap="none">
                <a:solidFill>
                  <a:srgbClr val="000000"/>
                </a:solidFill>
              </a:defRPr>
            </a:pPr>
            <a:r>
              <a:rPr sz="7200" cap="all">
                <a:solidFill>
                  <a:srgbClr val="535353"/>
                </a:solidFill>
              </a:rPr>
              <a:t>Title Text</a:t>
            </a:r>
          </a:p>
        </p:txBody>
      </p:sp>
      <p:sp>
        <p:nvSpPr>
          <p:cNvPr id="6" name="Shape 6"/>
          <p:cNvSpPr>
            <a:spLocks noGrp="1"/>
          </p:cNvSpPr>
          <p:nvPr>
            <p:ph type="body" idx="1"/>
          </p:nvPr>
        </p:nvSpPr>
        <p:spPr>
          <a:xfrm>
            <a:off x="355600" y="5270500"/>
            <a:ext cx="12293600" cy="1295400"/>
          </a:xfrm>
          <a:prstGeom prst="rect">
            <a:avLst/>
          </a:prstGeom>
        </p:spPr>
        <p:txBody>
          <a:bodyPr anchor="t"/>
          <a:lstStyle>
            <a:lvl1pPr marL="0" indent="0" algn="ctr">
              <a:lnSpc>
                <a:spcPct val="100000"/>
              </a:lnSpc>
              <a:spcBef>
                <a:spcPts val="0"/>
              </a:spcBef>
              <a:buSzTx/>
              <a:buNone/>
              <a:defRPr sz="3800"/>
            </a:lvl1pPr>
            <a:lvl2pPr marL="0" indent="228600" algn="ctr">
              <a:lnSpc>
                <a:spcPct val="100000"/>
              </a:lnSpc>
              <a:spcBef>
                <a:spcPts val="0"/>
              </a:spcBef>
              <a:buSzTx/>
              <a:buNone/>
              <a:defRPr sz="3800"/>
            </a:lvl2pPr>
            <a:lvl3pPr marL="0" indent="457200" algn="ctr">
              <a:lnSpc>
                <a:spcPct val="100000"/>
              </a:lnSpc>
              <a:spcBef>
                <a:spcPts val="0"/>
              </a:spcBef>
              <a:buSzTx/>
              <a:buNone/>
              <a:defRPr sz="3800"/>
            </a:lvl3pPr>
            <a:lvl4pPr marL="0" indent="685800" algn="ctr">
              <a:lnSpc>
                <a:spcPct val="100000"/>
              </a:lnSpc>
              <a:spcBef>
                <a:spcPts val="0"/>
              </a:spcBef>
              <a:buSzTx/>
              <a:buNone/>
              <a:defRPr sz="3800"/>
            </a:lvl4pPr>
            <a:lvl5pPr marL="0" indent="914400" algn="ctr">
              <a:lnSpc>
                <a:spcPct val="100000"/>
              </a:lnSpc>
              <a:spcBef>
                <a:spcPts val="0"/>
              </a:spcBef>
              <a:buSzTx/>
              <a:buNone/>
              <a:defRPr sz="3800"/>
            </a:lvl5pPr>
          </a:lstStyle>
          <a:p>
            <a:pPr lvl="0">
              <a:defRPr sz="1800">
                <a:solidFill>
                  <a:srgbClr val="000000"/>
                </a:solidFill>
              </a:defRPr>
            </a:pPr>
            <a:r>
              <a:rPr sz="3800">
                <a:solidFill>
                  <a:srgbClr val="535353"/>
                </a:solidFill>
              </a:rPr>
              <a:t>Body Level One</a:t>
            </a:r>
          </a:p>
          <a:p>
            <a:pPr lvl="1">
              <a:defRPr sz="1800">
                <a:solidFill>
                  <a:srgbClr val="000000"/>
                </a:solidFill>
              </a:defRPr>
            </a:pPr>
            <a:r>
              <a:rPr sz="3800">
                <a:solidFill>
                  <a:srgbClr val="535353"/>
                </a:solidFill>
              </a:rPr>
              <a:t>Body Level Two</a:t>
            </a:r>
          </a:p>
          <a:p>
            <a:pPr lvl="2">
              <a:defRPr sz="1800">
                <a:solidFill>
                  <a:srgbClr val="000000"/>
                </a:solidFill>
              </a:defRPr>
            </a:pPr>
            <a:r>
              <a:rPr sz="3800">
                <a:solidFill>
                  <a:srgbClr val="535353"/>
                </a:solidFill>
              </a:rPr>
              <a:t>Body Level Three</a:t>
            </a:r>
          </a:p>
          <a:p>
            <a:pPr lvl="3">
              <a:defRPr sz="1800">
                <a:solidFill>
                  <a:srgbClr val="000000"/>
                </a:solidFill>
              </a:defRPr>
            </a:pPr>
            <a:r>
              <a:rPr sz="3800">
                <a:solidFill>
                  <a:srgbClr val="535353"/>
                </a:solidFill>
              </a:rPr>
              <a:t>Body Level Four</a:t>
            </a:r>
          </a:p>
          <a:p>
            <a:pPr lvl="4">
              <a:defRPr sz="1800">
                <a:solidFill>
                  <a:srgbClr val="000000"/>
                </a:solidFill>
              </a:defRPr>
            </a:pPr>
            <a:r>
              <a:rPr sz="3800">
                <a:solidFill>
                  <a:srgbClr val="535353"/>
                </a:solidFill>
              </a:rPr>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lank">
    <p:bg>
      <p:bgPr>
        <a:solidFill>
          <a:srgbClr val="FFFFFF"/>
        </a:solid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Subtitle - Photo - Dar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 name="Image"/>
          <p:cNvSpPr>
            <a:spLocks noGrp="1"/>
          </p:cNvSpPr>
          <p:nvPr>
            <p:ph type="pic" idx="13"/>
          </p:nvPr>
        </p:nvSpPr>
        <p:spPr>
          <a:xfrm>
            <a:off x="1306656" y="533400"/>
            <a:ext cx="10388601" cy="5860236"/>
          </a:xfrm>
          <a:prstGeom prst="rect">
            <a:avLst/>
          </a:prstGeom>
        </p:spPr>
        <p:txBody>
          <a:bodyPr lIns="91439" tIns="45719" rIns="91439" bIns="45719" anchor="t"/>
          <a:lstStyle/>
          <a:p>
            <a:endParaRPr/>
          </a:p>
        </p:txBody>
      </p:sp>
      <p:sp>
        <p:nvSpPr>
          <p:cNvPr id="31" name="Title Text"/>
          <p:cNvSpPr>
            <a:spLocks noGrp="1"/>
          </p:cNvSpPr>
          <p:nvPr>
            <p:ph type="title"/>
          </p:nvPr>
        </p:nvSpPr>
        <p:spPr>
          <a:xfrm>
            <a:off x="355600" y="6832600"/>
            <a:ext cx="12293600" cy="1257300"/>
          </a:xfrm>
          <a:prstGeom prst="rect">
            <a:avLst/>
          </a:prstGeom>
        </p:spPr>
        <p:txBody>
          <a:bodyPr anchor="b"/>
          <a:lstStyle/>
          <a:p>
            <a:r>
              <a:t>Title Text</a:t>
            </a:r>
          </a:p>
        </p:txBody>
      </p:sp>
      <p:sp>
        <p:nvSpPr>
          <p:cNvPr id="32" name="Body Level One…"/>
          <p:cNvSpPr>
            <a:spLocks noGrp="1"/>
          </p:cNvSpPr>
          <p:nvPr>
            <p:ph type="body" sz="quarter" idx="1"/>
          </p:nvPr>
        </p:nvSpPr>
        <p:spPr>
          <a:xfrm>
            <a:off x="355600" y="8077200"/>
            <a:ext cx="12293600" cy="1206500"/>
          </a:xfrm>
          <a:prstGeom prst="rect">
            <a:avLst/>
          </a:prstGeom>
        </p:spPr>
        <p:txBody>
          <a:bodyPr anchor="t"/>
          <a:lstStyle>
            <a:lvl1pPr marL="0" indent="0" algn="ctr">
              <a:lnSpc>
                <a:spcPct val="100000"/>
              </a:lnSpc>
              <a:spcBef>
                <a:spcPts val="0"/>
              </a:spcBef>
              <a:buSzTx/>
              <a:buNone/>
              <a:defRPr sz="3800"/>
            </a:lvl1pPr>
            <a:lvl2pPr marL="0" indent="0" algn="ctr">
              <a:lnSpc>
                <a:spcPct val="100000"/>
              </a:lnSpc>
              <a:spcBef>
                <a:spcPts val="0"/>
              </a:spcBef>
              <a:buSzTx/>
              <a:buNone/>
              <a:defRPr sz="3800"/>
            </a:lvl2pPr>
            <a:lvl3pPr marL="0" indent="0" algn="ctr">
              <a:lnSpc>
                <a:spcPct val="100000"/>
              </a:lnSpc>
              <a:spcBef>
                <a:spcPts val="0"/>
              </a:spcBef>
              <a:buSzTx/>
              <a:buNone/>
              <a:defRPr sz="3800"/>
            </a:lvl3pPr>
            <a:lvl4pPr marL="0" indent="0" algn="ctr">
              <a:lnSpc>
                <a:spcPct val="100000"/>
              </a:lnSpc>
              <a:spcBef>
                <a:spcPts val="0"/>
              </a:spcBef>
              <a:buSzTx/>
              <a:buNone/>
              <a:defRPr sz="3800"/>
            </a:lvl4pPr>
            <a:lvl5pPr marL="0" indent="0" algn="ctr">
              <a:lnSpc>
                <a:spcPct val="100000"/>
              </a:lnSpc>
              <a:spcBef>
                <a:spcPts val="0"/>
              </a:spcBef>
              <a:buSzTx/>
              <a:buNone/>
              <a:defRPr sz="3800"/>
            </a:lvl5pPr>
          </a:lstStyle>
          <a:p>
            <a:r>
              <a:t>Body Level One</a:t>
            </a:r>
          </a:p>
          <a:p>
            <a:pPr lvl="1"/>
            <a:r>
              <a:t>Body Level Two</a:t>
            </a:r>
          </a:p>
          <a:p>
            <a:pPr lvl="2"/>
            <a:r>
              <a:t>Body Level Three</a:t>
            </a:r>
          </a:p>
          <a:p>
            <a:pPr lvl="3"/>
            <a:r>
              <a:t>Body Level Four</a:t>
            </a:r>
          </a:p>
          <a:p>
            <a:pPr lvl="4"/>
            <a:r>
              <a:t>Body Level Five</a:t>
            </a:r>
          </a:p>
        </p:txBody>
      </p:sp>
      <p:sp>
        <p:nvSpPr>
          <p:cNvPr id="33" name="Slide Number"/>
          <p:cNvSpPr>
            <a:spLocks noGrp="1"/>
          </p:cNvSpPr>
          <p:nvPr>
            <p:ph type="sldNum" sz="quarter" idx="2"/>
          </p:nvPr>
        </p:nvSpPr>
        <p:spPr>
          <a:xfrm>
            <a:off x="6324600" y="9271000"/>
            <a:ext cx="342900" cy="355600"/>
          </a:xfrm>
          <a:prstGeom prst="rect">
            <a:avLst/>
          </a:prstGeom>
        </p:spPr>
        <p:txBody>
          <a:bodyPr/>
          <a:lstStyle>
            <a:lvl1pPr>
              <a:defRPr>
                <a:solidFill>
                  <a:srgbClr val="232323"/>
                </a:solidFill>
              </a:defRPr>
            </a:lvl1pPr>
          </a:lstStyle>
          <a:p>
            <a:fld id="{86CB4B4D-7CA3-9044-876B-883B54F8677D}" type="slidenum">
              <a:t>‹#›</a:t>
            </a:fld>
            <a:endParaRPr/>
          </a:p>
        </p:txBody>
      </p:sp>
    </p:spTree>
    <p:extLst>
      <p:ext uri="{BB962C8B-B14F-4D97-AF65-F5344CB8AC3E}">
        <p14:creationId xmlns:p14="http://schemas.microsoft.com/office/powerpoint/2010/main" val="55657939"/>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a:spLocks noGrp="1"/>
          </p:cNvSpPr>
          <p:nvPr>
            <p:ph type="title"/>
          </p:nvPr>
        </p:nvSpPr>
        <p:spPr>
          <a:xfrm>
            <a:off x="1892300" y="2044700"/>
            <a:ext cx="9220201" cy="3238500"/>
          </a:xfrm>
          <a:prstGeom prst="rect">
            <a:avLst/>
          </a:prstGeom>
        </p:spPr>
        <p:txBody>
          <a:bodyPr anchor="b"/>
          <a:lstStyle/>
          <a:p>
            <a:r>
              <a:t>Title Text</a:t>
            </a:r>
          </a:p>
        </p:txBody>
      </p:sp>
      <p:sp>
        <p:nvSpPr>
          <p:cNvPr id="12" name="Body Level One…"/>
          <p:cNvSpPr>
            <a:spLocks noGrp="1"/>
          </p:cNvSpPr>
          <p:nvPr>
            <p:ph type="body" sz="quarter" idx="1"/>
          </p:nvPr>
        </p:nvSpPr>
        <p:spPr>
          <a:xfrm>
            <a:off x="1892300" y="5270500"/>
            <a:ext cx="9220201" cy="1295401"/>
          </a:xfrm>
          <a:prstGeom prst="rect">
            <a:avLst/>
          </a:prstGeom>
        </p:spPr>
        <p:txBody>
          <a:bodyPr anchor="t"/>
          <a:lstStyle>
            <a:lvl1pPr marL="0" indent="0" algn="ctr">
              <a:lnSpc>
                <a:spcPct val="100000"/>
              </a:lnSpc>
              <a:spcBef>
                <a:spcPts val="0"/>
              </a:spcBef>
              <a:buSzTx/>
              <a:buNone/>
              <a:defRPr sz="2773"/>
            </a:lvl1pPr>
            <a:lvl2pPr marL="0" indent="0" algn="ctr">
              <a:lnSpc>
                <a:spcPct val="100000"/>
              </a:lnSpc>
              <a:spcBef>
                <a:spcPts val="0"/>
              </a:spcBef>
              <a:buSzTx/>
              <a:buNone/>
              <a:defRPr sz="2773"/>
            </a:lvl2pPr>
            <a:lvl3pPr marL="0" indent="0" algn="ctr">
              <a:lnSpc>
                <a:spcPct val="100000"/>
              </a:lnSpc>
              <a:spcBef>
                <a:spcPts val="0"/>
              </a:spcBef>
              <a:buSzTx/>
              <a:buNone/>
              <a:defRPr sz="2773"/>
            </a:lvl3pPr>
            <a:lvl4pPr marL="0" indent="0" algn="ctr">
              <a:lnSpc>
                <a:spcPct val="100000"/>
              </a:lnSpc>
              <a:spcBef>
                <a:spcPts val="0"/>
              </a:spcBef>
              <a:buSzTx/>
              <a:buNone/>
              <a:defRPr sz="2773"/>
            </a:lvl4pPr>
            <a:lvl5pPr marL="0" indent="0" algn="ctr">
              <a:lnSpc>
                <a:spcPct val="100000"/>
              </a:lnSpc>
              <a:spcBef>
                <a:spcPts val="0"/>
              </a:spcBef>
              <a:buSzTx/>
              <a:buNone/>
              <a:defRPr sz="2773"/>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mp; Subtitle - Photo">
    <p:spTree>
      <p:nvGrpSpPr>
        <p:cNvPr id="1" name=""/>
        <p:cNvGrpSpPr/>
        <p:nvPr/>
      </p:nvGrpSpPr>
      <p:grpSpPr>
        <a:xfrm>
          <a:off x="0" y="0"/>
          <a:ext cx="0" cy="0"/>
          <a:chOff x="0" y="0"/>
          <a:chExt cx="0" cy="0"/>
        </a:xfrm>
      </p:grpSpPr>
      <p:sp>
        <p:nvSpPr>
          <p:cNvPr id="20" name="Image"/>
          <p:cNvSpPr>
            <a:spLocks noGrp="1"/>
          </p:cNvSpPr>
          <p:nvPr>
            <p:ph type="pic" sz="half" idx="13"/>
          </p:nvPr>
        </p:nvSpPr>
        <p:spPr>
          <a:xfrm>
            <a:off x="2605592" y="533399"/>
            <a:ext cx="7791451" cy="5860237"/>
          </a:xfrm>
          <a:prstGeom prst="rect">
            <a:avLst/>
          </a:prstGeom>
        </p:spPr>
        <p:txBody>
          <a:bodyPr lIns="91439" tIns="45719" rIns="91439" bIns="45719" anchor="t"/>
          <a:lstStyle/>
          <a:p>
            <a:endParaRPr/>
          </a:p>
        </p:txBody>
      </p:sp>
      <p:sp>
        <p:nvSpPr>
          <p:cNvPr id="21" name="Title Text"/>
          <p:cNvSpPr>
            <a:spLocks noGrp="1"/>
          </p:cNvSpPr>
          <p:nvPr>
            <p:ph type="title"/>
          </p:nvPr>
        </p:nvSpPr>
        <p:spPr>
          <a:xfrm>
            <a:off x="1892300" y="6832600"/>
            <a:ext cx="9220201" cy="1257301"/>
          </a:xfrm>
          <a:prstGeom prst="rect">
            <a:avLst/>
          </a:prstGeom>
        </p:spPr>
        <p:txBody>
          <a:bodyPr anchor="b"/>
          <a:lstStyle/>
          <a:p>
            <a:r>
              <a:t>Title Text</a:t>
            </a:r>
          </a:p>
        </p:txBody>
      </p:sp>
      <p:sp>
        <p:nvSpPr>
          <p:cNvPr id="22" name="Body Level One…"/>
          <p:cNvSpPr>
            <a:spLocks noGrp="1"/>
          </p:cNvSpPr>
          <p:nvPr>
            <p:ph type="body" sz="quarter" idx="1"/>
          </p:nvPr>
        </p:nvSpPr>
        <p:spPr>
          <a:xfrm>
            <a:off x="1892300" y="8077200"/>
            <a:ext cx="9220201" cy="1206501"/>
          </a:xfrm>
          <a:prstGeom prst="rect">
            <a:avLst/>
          </a:prstGeom>
        </p:spPr>
        <p:txBody>
          <a:bodyPr anchor="t"/>
          <a:lstStyle>
            <a:lvl1pPr marL="0" indent="0" algn="ctr">
              <a:lnSpc>
                <a:spcPct val="100000"/>
              </a:lnSpc>
              <a:spcBef>
                <a:spcPts val="0"/>
              </a:spcBef>
              <a:buSzTx/>
              <a:buNone/>
              <a:defRPr sz="2773"/>
            </a:lvl1pPr>
            <a:lvl2pPr marL="0" indent="0" algn="ctr">
              <a:lnSpc>
                <a:spcPct val="100000"/>
              </a:lnSpc>
              <a:spcBef>
                <a:spcPts val="0"/>
              </a:spcBef>
              <a:buSzTx/>
              <a:buNone/>
              <a:defRPr sz="2773"/>
            </a:lvl2pPr>
            <a:lvl3pPr marL="0" indent="0" algn="ctr">
              <a:lnSpc>
                <a:spcPct val="100000"/>
              </a:lnSpc>
              <a:spcBef>
                <a:spcPts val="0"/>
              </a:spcBef>
              <a:buSzTx/>
              <a:buNone/>
              <a:defRPr sz="2773"/>
            </a:lvl3pPr>
            <a:lvl4pPr marL="0" indent="0" algn="ctr">
              <a:lnSpc>
                <a:spcPct val="100000"/>
              </a:lnSpc>
              <a:spcBef>
                <a:spcPts val="0"/>
              </a:spcBef>
              <a:buSzTx/>
              <a:buNone/>
              <a:defRPr sz="2773"/>
            </a:lvl4pPr>
            <a:lvl5pPr marL="0" indent="0" algn="ctr">
              <a:lnSpc>
                <a:spcPct val="100000"/>
              </a:lnSpc>
              <a:spcBef>
                <a:spcPts val="0"/>
              </a:spcBef>
              <a:buSzTx/>
              <a:buNone/>
              <a:defRPr sz="2773"/>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mp; Subtitle - Photo - Dar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 name="Image"/>
          <p:cNvSpPr>
            <a:spLocks noGrp="1"/>
          </p:cNvSpPr>
          <p:nvPr>
            <p:ph type="pic" sz="half" idx="13"/>
          </p:nvPr>
        </p:nvSpPr>
        <p:spPr>
          <a:xfrm>
            <a:off x="2605592" y="533399"/>
            <a:ext cx="7791451" cy="5860237"/>
          </a:xfrm>
          <a:prstGeom prst="rect">
            <a:avLst/>
          </a:prstGeom>
        </p:spPr>
        <p:txBody>
          <a:bodyPr lIns="91439" tIns="45719" rIns="91439" bIns="45719" anchor="t"/>
          <a:lstStyle/>
          <a:p>
            <a:endParaRPr/>
          </a:p>
        </p:txBody>
      </p:sp>
      <p:sp>
        <p:nvSpPr>
          <p:cNvPr id="31" name="Title Text"/>
          <p:cNvSpPr>
            <a:spLocks noGrp="1"/>
          </p:cNvSpPr>
          <p:nvPr>
            <p:ph type="title"/>
          </p:nvPr>
        </p:nvSpPr>
        <p:spPr>
          <a:xfrm>
            <a:off x="1892300" y="6832600"/>
            <a:ext cx="9220201" cy="1257301"/>
          </a:xfrm>
          <a:prstGeom prst="rect">
            <a:avLst/>
          </a:prstGeom>
        </p:spPr>
        <p:txBody>
          <a:bodyPr anchor="b"/>
          <a:lstStyle/>
          <a:p>
            <a:r>
              <a:t>Title Text</a:t>
            </a:r>
          </a:p>
        </p:txBody>
      </p:sp>
      <p:sp>
        <p:nvSpPr>
          <p:cNvPr id="32" name="Body Level One…"/>
          <p:cNvSpPr>
            <a:spLocks noGrp="1"/>
          </p:cNvSpPr>
          <p:nvPr>
            <p:ph type="body" sz="quarter" idx="1"/>
          </p:nvPr>
        </p:nvSpPr>
        <p:spPr>
          <a:xfrm>
            <a:off x="1892300" y="8077200"/>
            <a:ext cx="9220201" cy="1206501"/>
          </a:xfrm>
          <a:prstGeom prst="rect">
            <a:avLst/>
          </a:prstGeom>
        </p:spPr>
        <p:txBody>
          <a:bodyPr anchor="t"/>
          <a:lstStyle>
            <a:lvl1pPr marL="0" indent="0" algn="ctr">
              <a:lnSpc>
                <a:spcPct val="100000"/>
              </a:lnSpc>
              <a:spcBef>
                <a:spcPts val="0"/>
              </a:spcBef>
              <a:buSzTx/>
              <a:buNone/>
              <a:defRPr sz="2773"/>
            </a:lvl1pPr>
            <a:lvl2pPr marL="0" indent="0" algn="ctr">
              <a:lnSpc>
                <a:spcPct val="100000"/>
              </a:lnSpc>
              <a:spcBef>
                <a:spcPts val="0"/>
              </a:spcBef>
              <a:buSzTx/>
              <a:buNone/>
              <a:defRPr sz="2773"/>
            </a:lvl2pPr>
            <a:lvl3pPr marL="0" indent="0" algn="ctr">
              <a:lnSpc>
                <a:spcPct val="100000"/>
              </a:lnSpc>
              <a:spcBef>
                <a:spcPts val="0"/>
              </a:spcBef>
              <a:buSzTx/>
              <a:buNone/>
              <a:defRPr sz="2773"/>
            </a:lvl3pPr>
            <a:lvl4pPr marL="0" indent="0" algn="ctr">
              <a:lnSpc>
                <a:spcPct val="100000"/>
              </a:lnSpc>
              <a:spcBef>
                <a:spcPts val="0"/>
              </a:spcBef>
              <a:buSzTx/>
              <a:buNone/>
              <a:defRPr sz="2773"/>
            </a:lvl4pPr>
            <a:lvl5pPr marL="0" indent="0" algn="ctr">
              <a:lnSpc>
                <a:spcPct val="100000"/>
              </a:lnSpc>
              <a:spcBef>
                <a:spcPts val="0"/>
              </a:spcBef>
              <a:buSzTx/>
              <a:buNone/>
              <a:defRPr sz="2773"/>
            </a:lvl5pPr>
          </a:lstStyle>
          <a:p>
            <a:r>
              <a:t>Body Level One</a:t>
            </a:r>
          </a:p>
          <a:p>
            <a:pPr lvl="1"/>
            <a:r>
              <a:t>Body Level Two</a:t>
            </a:r>
          </a:p>
          <a:p>
            <a:pPr lvl="2"/>
            <a:r>
              <a:t>Body Level Three</a:t>
            </a:r>
          </a:p>
          <a:p>
            <a:pPr lvl="3"/>
            <a:r>
              <a:t>Body Level Four</a:t>
            </a:r>
          </a:p>
          <a:p>
            <a:pPr lvl="4"/>
            <a:r>
              <a:t>Body Level Five</a:t>
            </a:r>
          </a:p>
        </p:txBody>
      </p:sp>
      <p:sp>
        <p:nvSpPr>
          <p:cNvPr id="33" name="Slide Number"/>
          <p:cNvSpPr>
            <a:spLocks noGrp="1"/>
          </p:cNvSpPr>
          <p:nvPr>
            <p:ph type="sldNum" sz="quarter" idx="2"/>
          </p:nvPr>
        </p:nvSpPr>
        <p:spPr>
          <a:prstGeom prst="rect">
            <a:avLst/>
          </a:prstGeom>
        </p:spPr>
        <p:txBody>
          <a:bodyPr/>
          <a:lstStyle>
            <a:lvl1pPr>
              <a:defRPr>
                <a:solidFill>
                  <a:srgbClr val="232323"/>
                </a:solidFill>
              </a:defRPr>
            </a:lvl1pPr>
          </a:lstStyle>
          <a:p>
            <a:fld id="{86CB4B4D-7CA3-9044-876B-883B54F8677D}" type="slidenum">
              <a:rPr/>
              <a:pPr/>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49" name="Title Text"/>
          <p:cNvSpPr>
            <a:spLocks noGrp="1"/>
          </p:cNvSpPr>
          <p:nvPr>
            <p:ph type="title"/>
          </p:nvPr>
        </p:nvSpPr>
        <p:spPr>
          <a:prstGeom prst="rect">
            <a:avLst/>
          </a:prstGeom>
        </p:spPr>
        <p:txBody>
          <a:bodyPr/>
          <a:lstStyle/>
          <a:p>
            <a:r>
              <a:t>Title Text</a:t>
            </a:r>
          </a:p>
        </p:txBody>
      </p:sp>
      <p:sp>
        <p:nvSpPr>
          <p:cNvPr id="50" name="Body Level One…"/>
          <p:cNvSpPr>
            <a:spLocks noGrp="1"/>
          </p:cNvSpPr>
          <p:nvPr>
            <p:ph type="body" idx="1"/>
          </p:nvPr>
        </p:nvSpPr>
        <p:spPr>
          <a:xfrm>
            <a:off x="1892300" y="3187700"/>
            <a:ext cx="9220201" cy="5842000"/>
          </a:xfrm>
          <a:prstGeom prst="rect">
            <a:avLst/>
          </a:prstGeom>
        </p:spPr>
        <p:txBody>
          <a:bodyPr numCol="2" spcCol="864393" anchor="t"/>
          <a:lstStyle>
            <a:lvl1pPr marL="222436" indent="-222436">
              <a:lnSpc>
                <a:spcPct val="100000"/>
              </a:lnSpc>
              <a:defRPr sz="2773">
                <a:solidFill>
                  <a:srgbClr val="535353"/>
                </a:solidFill>
              </a:defRPr>
            </a:lvl1pPr>
            <a:lvl2pPr marL="425624" indent="-222436">
              <a:lnSpc>
                <a:spcPct val="100000"/>
              </a:lnSpc>
              <a:defRPr sz="2773">
                <a:solidFill>
                  <a:srgbClr val="535353"/>
                </a:solidFill>
              </a:defRPr>
            </a:lvl2pPr>
            <a:lvl3pPr marL="628811" indent="-222436">
              <a:lnSpc>
                <a:spcPct val="100000"/>
              </a:lnSpc>
              <a:defRPr sz="2773">
                <a:solidFill>
                  <a:srgbClr val="535353"/>
                </a:solidFill>
              </a:defRPr>
            </a:lvl3pPr>
            <a:lvl4pPr marL="831998" indent="-222436">
              <a:lnSpc>
                <a:spcPct val="100000"/>
              </a:lnSpc>
              <a:defRPr sz="2773">
                <a:solidFill>
                  <a:srgbClr val="535353"/>
                </a:solidFill>
              </a:defRPr>
            </a:lvl4pPr>
            <a:lvl5pPr marL="1035185" indent="-222436">
              <a:lnSpc>
                <a:spcPct val="100000"/>
              </a:lnSpc>
              <a:defRPr sz="2773">
                <a:solidFill>
                  <a:srgbClr val="535353"/>
                </a:solidFill>
              </a:defRPr>
            </a:lvl5pPr>
          </a:lstStyle>
          <a:p>
            <a:r>
              <a:t>Body Level One</a:t>
            </a:r>
          </a:p>
          <a:p>
            <a:pPr lvl="1"/>
            <a:r>
              <a:t>Body Level Two</a:t>
            </a:r>
          </a:p>
          <a:p>
            <a:pPr lvl="2"/>
            <a:r>
              <a:t>Body Level Three</a:t>
            </a:r>
          </a:p>
          <a:p>
            <a:pPr lvl="3"/>
            <a:r>
              <a:t>Body Level Four</a:t>
            </a:r>
          </a:p>
          <a:p>
            <a:pPr lvl="4"/>
            <a:r>
              <a:t>Body Level Five</a:t>
            </a:r>
          </a:p>
        </p:txBody>
      </p:sp>
      <p:sp>
        <p:nvSpPr>
          <p:cNvPr id="51"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8"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9"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8" name="Shape 8"/>
          <p:cNvSpPr>
            <a:spLocks noGrp="1"/>
          </p:cNvSpPr>
          <p:nvPr>
            <p:ph type="title"/>
          </p:nvPr>
        </p:nvSpPr>
        <p:spPr>
          <a:xfrm>
            <a:off x="1270000" y="6908800"/>
            <a:ext cx="10464800" cy="1282700"/>
          </a:xfrm>
          <a:prstGeom prst="rect">
            <a:avLst/>
          </a:prstGeom>
        </p:spPr>
        <p:txBody>
          <a:bodyPr/>
          <a:lstStyle/>
          <a:p>
            <a:pPr lvl="0">
              <a:defRPr sz="1800" cap="none">
                <a:solidFill>
                  <a:srgbClr val="000000"/>
                </a:solidFill>
              </a:defRPr>
            </a:pPr>
            <a:r>
              <a:rPr sz="7200" cap="all">
                <a:solidFill>
                  <a:srgbClr val="535353"/>
                </a:solidFill>
              </a:rPr>
              <a:t>Title Text</a:t>
            </a:r>
          </a:p>
        </p:txBody>
      </p:sp>
      <p:sp>
        <p:nvSpPr>
          <p:cNvPr id="9" name="Shape 9"/>
          <p:cNvSpPr>
            <a:spLocks noGrp="1"/>
          </p:cNvSpPr>
          <p:nvPr>
            <p:ph type="body" idx="1"/>
          </p:nvPr>
        </p:nvSpPr>
        <p:spPr>
          <a:xfrm>
            <a:off x="1270000" y="8191500"/>
            <a:ext cx="10464800" cy="1130300"/>
          </a:xfrm>
          <a:prstGeom prst="rect">
            <a:avLst/>
          </a:prstGeom>
        </p:spPr>
        <p:txBody>
          <a:bodyPr anchor="t"/>
          <a:lstStyle>
            <a:lvl1pPr marL="0" indent="0" algn="ctr">
              <a:lnSpc>
                <a:spcPct val="100000"/>
              </a:lnSpc>
              <a:spcBef>
                <a:spcPts val="0"/>
              </a:spcBef>
              <a:buSzTx/>
              <a:buNone/>
              <a:defRPr sz="3800"/>
            </a:lvl1pPr>
            <a:lvl2pPr marL="0" indent="228600" algn="ctr">
              <a:lnSpc>
                <a:spcPct val="100000"/>
              </a:lnSpc>
              <a:spcBef>
                <a:spcPts val="0"/>
              </a:spcBef>
              <a:buSzTx/>
              <a:buNone/>
              <a:defRPr sz="3800"/>
            </a:lvl2pPr>
            <a:lvl3pPr marL="0" indent="457200" algn="ctr">
              <a:lnSpc>
                <a:spcPct val="100000"/>
              </a:lnSpc>
              <a:spcBef>
                <a:spcPts val="0"/>
              </a:spcBef>
              <a:buSzTx/>
              <a:buNone/>
              <a:defRPr sz="3800"/>
            </a:lvl3pPr>
            <a:lvl4pPr marL="0" indent="685800" algn="ctr">
              <a:lnSpc>
                <a:spcPct val="100000"/>
              </a:lnSpc>
              <a:spcBef>
                <a:spcPts val="0"/>
              </a:spcBef>
              <a:buSzTx/>
              <a:buNone/>
              <a:defRPr sz="3800"/>
            </a:lvl4pPr>
            <a:lvl5pPr marL="0" indent="914400" algn="ctr">
              <a:lnSpc>
                <a:spcPct val="100000"/>
              </a:lnSpc>
              <a:spcBef>
                <a:spcPts val="0"/>
              </a:spcBef>
              <a:buSzTx/>
              <a:buNone/>
              <a:defRPr sz="3800"/>
            </a:lvl5pPr>
          </a:lstStyle>
          <a:p>
            <a:pPr lvl="0">
              <a:defRPr sz="1800">
                <a:solidFill>
                  <a:srgbClr val="000000"/>
                </a:solidFill>
              </a:defRPr>
            </a:pPr>
            <a:r>
              <a:rPr sz="3800">
                <a:solidFill>
                  <a:srgbClr val="535353"/>
                </a:solidFill>
              </a:rPr>
              <a:t>Body Level One</a:t>
            </a:r>
          </a:p>
          <a:p>
            <a:pPr lvl="1">
              <a:defRPr sz="1800">
                <a:solidFill>
                  <a:srgbClr val="000000"/>
                </a:solidFill>
              </a:defRPr>
            </a:pPr>
            <a:r>
              <a:rPr sz="3800">
                <a:solidFill>
                  <a:srgbClr val="535353"/>
                </a:solidFill>
              </a:rPr>
              <a:t>Body Level Two</a:t>
            </a:r>
          </a:p>
          <a:p>
            <a:pPr lvl="2">
              <a:defRPr sz="1800">
                <a:solidFill>
                  <a:srgbClr val="000000"/>
                </a:solidFill>
              </a:defRPr>
            </a:pPr>
            <a:r>
              <a:rPr sz="3800">
                <a:solidFill>
                  <a:srgbClr val="535353"/>
                </a:solidFill>
              </a:rPr>
              <a:t>Body Level Three</a:t>
            </a:r>
          </a:p>
          <a:p>
            <a:pPr lvl="3">
              <a:defRPr sz="1800">
                <a:solidFill>
                  <a:srgbClr val="000000"/>
                </a:solidFill>
              </a:defRPr>
            </a:pPr>
            <a:r>
              <a:rPr sz="3800">
                <a:solidFill>
                  <a:srgbClr val="535353"/>
                </a:solidFill>
              </a:rPr>
              <a:t>Body Level Four</a:t>
            </a:r>
          </a:p>
          <a:p>
            <a:pPr lvl="4">
              <a:defRPr sz="1800">
                <a:solidFill>
                  <a:srgbClr val="000000"/>
                </a:solidFill>
              </a:defRPr>
            </a:pPr>
            <a:r>
              <a:rPr sz="3800">
                <a:solidFill>
                  <a:srgbClr val="535353"/>
                </a:solidFill>
              </a:rPr>
              <a:t>Body Level Five</a:t>
            </a: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6"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Blank - Dar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3" name="Slide Number"/>
          <p:cNvSpPr>
            <a:spLocks noGrp="1"/>
          </p:cNvSpPr>
          <p:nvPr>
            <p:ph type="sldNum" sz="quarter" idx="2"/>
          </p:nvPr>
        </p:nvSpPr>
        <p:spPr>
          <a:prstGeom prst="rect">
            <a:avLst/>
          </a:prstGeom>
        </p:spPr>
        <p:txBody>
          <a:bodyPr/>
          <a:lstStyle>
            <a:lvl1pPr>
              <a:defRPr>
                <a:solidFill>
                  <a:srgbClr val="232323"/>
                </a:solidFill>
              </a:defRPr>
            </a:lvl1pPr>
          </a:lstStyle>
          <a:p>
            <a:fld id="{86CB4B4D-7CA3-9044-876B-883B54F8677D}" type="slidenum">
              <a:rPr/>
              <a:pPr/>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80" name="Title Text"/>
          <p:cNvSpPr>
            <a:spLocks noGrp="1"/>
          </p:cNvSpPr>
          <p:nvPr>
            <p:ph type="title"/>
          </p:nvPr>
        </p:nvSpPr>
        <p:spPr>
          <a:prstGeom prst="rect">
            <a:avLst/>
          </a:prstGeom>
        </p:spPr>
        <p:txBody>
          <a:bodyPr/>
          <a:lstStyle/>
          <a:p>
            <a:r>
              <a:t>Title Text</a:t>
            </a:r>
          </a:p>
        </p:txBody>
      </p:sp>
      <p:sp>
        <p:nvSpPr>
          <p:cNvPr id="81"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 Top - Dar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8" name="Title Text"/>
          <p:cNvSpPr>
            <a:spLocks noGrp="1"/>
          </p:cNvSpPr>
          <p:nvPr>
            <p:ph type="title"/>
          </p:nvPr>
        </p:nvSpPr>
        <p:spPr>
          <a:prstGeom prst="rect">
            <a:avLst/>
          </a:prstGeom>
        </p:spPr>
        <p:txBody>
          <a:bodyPr/>
          <a:lstStyle/>
          <a:p>
            <a:r>
              <a:t>Title Text</a:t>
            </a:r>
          </a:p>
        </p:txBody>
      </p:sp>
      <p:sp>
        <p:nvSpPr>
          <p:cNvPr id="89" name="Slide Number"/>
          <p:cNvSpPr>
            <a:spLocks noGrp="1"/>
          </p:cNvSpPr>
          <p:nvPr>
            <p:ph type="sldNum" sz="quarter" idx="2"/>
          </p:nvPr>
        </p:nvSpPr>
        <p:spPr>
          <a:prstGeom prst="rect">
            <a:avLst/>
          </a:prstGeom>
        </p:spPr>
        <p:txBody>
          <a:bodyPr/>
          <a:lstStyle>
            <a:lvl1pPr>
              <a:defRPr>
                <a:solidFill>
                  <a:srgbClr val="232323"/>
                </a:solidFill>
              </a:defRPr>
            </a:lvl1pPr>
          </a:lstStyle>
          <a:p>
            <a:fld id="{86CB4B4D-7CA3-9044-876B-883B54F8677D}" type="slidenum">
              <a:rPr/>
              <a:pPr/>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96" name="Title Text"/>
          <p:cNvSpPr>
            <a:spLocks noGrp="1"/>
          </p:cNvSpPr>
          <p:nvPr>
            <p:ph type="title"/>
          </p:nvPr>
        </p:nvSpPr>
        <p:spPr>
          <a:xfrm>
            <a:off x="1892300" y="3225800"/>
            <a:ext cx="9220201" cy="3302000"/>
          </a:xfrm>
          <a:prstGeom prst="rect">
            <a:avLst/>
          </a:prstGeom>
        </p:spPr>
        <p:txBody>
          <a:bodyPr/>
          <a:lstStyle/>
          <a:p>
            <a:r>
              <a:t>Title Text</a:t>
            </a:r>
          </a:p>
        </p:txBody>
      </p:sp>
      <p:sp>
        <p:nvSpPr>
          <p:cNvPr id="97"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104" name="Image"/>
          <p:cNvSpPr>
            <a:spLocks noGrp="1"/>
          </p:cNvSpPr>
          <p:nvPr>
            <p:ph type="pic" sz="half" idx="13"/>
          </p:nvPr>
        </p:nvSpPr>
        <p:spPr>
          <a:xfrm>
            <a:off x="2605592" y="533399"/>
            <a:ext cx="7791451" cy="5860237"/>
          </a:xfrm>
          <a:prstGeom prst="rect">
            <a:avLst/>
          </a:prstGeom>
        </p:spPr>
        <p:txBody>
          <a:bodyPr lIns="91439" tIns="45719" rIns="91439" bIns="45719" anchor="t"/>
          <a:lstStyle/>
          <a:p>
            <a:endParaRPr/>
          </a:p>
        </p:txBody>
      </p:sp>
      <p:sp>
        <p:nvSpPr>
          <p:cNvPr id="105" name="Title Text"/>
          <p:cNvSpPr>
            <a:spLocks noGrp="1"/>
          </p:cNvSpPr>
          <p:nvPr>
            <p:ph type="title"/>
          </p:nvPr>
        </p:nvSpPr>
        <p:spPr>
          <a:xfrm>
            <a:off x="1892300" y="7416800"/>
            <a:ext cx="9220201" cy="1282700"/>
          </a:xfrm>
          <a:prstGeom prst="rect">
            <a:avLst/>
          </a:prstGeom>
        </p:spPr>
        <p:txBody>
          <a:bodyPr/>
          <a:lstStyle/>
          <a:p>
            <a:r>
              <a:t>Title Text</a:t>
            </a:r>
          </a:p>
        </p:txBody>
      </p:sp>
      <p:sp>
        <p:nvSpPr>
          <p:cNvPr id="106"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Photo - Horizontal - Dar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3" name="Image"/>
          <p:cNvSpPr>
            <a:spLocks noGrp="1"/>
          </p:cNvSpPr>
          <p:nvPr>
            <p:ph type="pic" sz="half" idx="13"/>
          </p:nvPr>
        </p:nvSpPr>
        <p:spPr>
          <a:xfrm>
            <a:off x="2605592" y="533399"/>
            <a:ext cx="7791451" cy="5860237"/>
          </a:xfrm>
          <a:prstGeom prst="rect">
            <a:avLst/>
          </a:prstGeom>
        </p:spPr>
        <p:txBody>
          <a:bodyPr lIns="91439" tIns="45719" rIns="91439" bIns="45719" anchor="t"/>
          <a:lstStyle/>
          <a:p>
            <a:endParaRPr/>
          </a:p>
        </p:txBody>
      </p:sp>
      <p:sp>
        <p:nvSpPr>
          <p:cNvPr id="114" name="Title Text"/>
          <p:cNvSpPr>
            <a:spLocks noGrp="1"/>
          </p:cNvSpPr>
          <p:nvPr>
            <p:ph type="title"/>
          </p:nvPr>
        </p:nvSpPr>
        <p:spPr>
          <a:xfrm>
            <a:off x="1892300" y="7416800"/>
            <a:ext cx="9220201" cy="1282700"/>
          </a:xfrm>
          <a:prstGeom prst="rect">
            <a:avLst/>
          </a:prstGeom>
        </p:spPr>
        <p:txBody>
          <a:bodyPr/>
          <a:lstStyle/>
          <a:p>
            <a:r>
              <a:t>Title Text</a:t>
            </a:r>
          </a:p>
        </p:txBody>
      </p:sp>
      <p:sp>
        <p:nvSpPr>
          <p:cNvPr id="115" name="Slide Number"/>
          <p:cNvSpPr>
            <a:spLocks noGrp="1"/>
          </p:cNvSpPr>
          <p:nvPr>
            <p:ph type="sldNum" sz="quarter" idx="2"/>
          </p:nvPr>
        </p:nvSpPr>
        <p:spPr>
          <a:prstGeom prst="rect">
            <a:avLst/>
          </a:prstGeom>
        </p:spPr>
        <p:txBody>
          <a:bodyPr/>
          <a:lstStyle>
            <a:lvl1pPr>
              <a:defRPr>
                <a:solidFill>
                  <a:srgbClr val="232323"/>
                </a:solidFill>
              </a:defRPr>
            </a:lvl1pPr>
          </a:lstStyle>
          <a:p>
            <a:fld id="{86CB4B4D-7CA3-9044-876B-883B54F8677D}" type="slidenum">
              <a:rPr/>
              <a:pPr/>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22" name="Image"/>
          <p:cNvSpPr>
            <a:spLocks noGrp="1"/>
          </p:cNvSpPr>
          <p:nvPr>
            <p:ph type="pic" sz="half" idx="13"/>
          </p:nvPr>
        </p:nvSpPr>
        <p:spPr>
          <a:xfrm>
            <a:off x="6654800" y="679450"/>
            <a:ext cx="4495800" cy="8394701"/>
          </a:xfrm>
          <a:prstGeom prst="rect">
            <a:avLst/>
          </a:prstGeom>
        </p:spPr>
        <p:txBody>
          <a:bodyPr lIns="91439" tIns="45719" rIns="91439" bIns="45719" anchor="t"/>
          <a:lstStyle/>
          <a:p>
            <a:endParaRPr/>
          </a:p>
        </p:txBody>
      </p:sp>
      <p:sp>
        <p:nvSpPr>
          <p:cNvPr id="123" name="Title Text"/>
          <p:cNvSpPr>
            <a:spLocks noGrp="1"/>
          </p:cNvSpPr>
          <p:nvPr>
            <p:ph type="title"/>
          </p:nvPr>
        </p:nvSpPr>
        <p:spPr>
          <a:xfrm>
            <a:off x="1892300" y="1384300"/>
            <a:ext cx="4419601" cy="3505201"/>
          </a:xfrm>
          <a:prstGeom prst="rect">
            <a:avLst/>
          </a:prstGeom>
        </p:spPr>
        <p:txBody>
          <a:bodyPr anchor="b"/>
          <a:lstStyle/>
          <a:p>
            <a:r>
              <a:t>Title Text</a:t>
            </a:r>
          </a:p>
        </p:txBody>
      </p:sp>
      <p:sp>
        <p:nvSpPr>
          <p:cNvPr id="124" name="Body Level One…"/>
          <p:cNvSpPr>
            <a:spLocks noGrp="1"/>
          </p:cNvSpPr>
          <p:nvPr>
            <p:ph type="body" sz="quarter" idx="1"/>
          </p:nvPr>
        </p:nvSpPr>
        <p:spPr>
          <a:xfrm>
            <a:off x="1892300" y="4876800"/>
            <a:ext cx="4419601" cy="1295401"/>
          </a:xfrm>
          <a:prstGeom prst="rect">
            <a:avLst/>
          </a:prstGeom>
        </p:spPr>
        <p:txBody>
          <a:bodyPr anchor="t"/>
          <a:lstStyle>
            <a:lvl1pPr marL="0" indent="0" algn="ctr">
              <a:lnSpc>
                <a:spcPct val="100000"/>
              </a:lnSpc>
              <a:spcBef>
                <a:spcPts val="0"/>
              </a:spcBef>
              <a:buSzTx/>
              <a:buNone/>
              <a:defRPr sz="2773"/>
            </a:lvl1pPr>
            <a:lvl2pPr marL="0" indent="0" algn="ctr">
              <a:lnSpc>
                <a:spcPct val="100000"/>
              </a:lnSpc>
              <a:spcBef>
                <a:spcPts val="0"/>
              </a:spcBef>
              <a:buSzTx/>
              <a:buNone/>
              <a:defRPr sz="2773"/>
            </a:lvl2pPr>
            <a:lvl3pPr marL="0" indent="0" algn="ctr">
              <a:lnSpc>
                <a:spcPct val="100000"/>
              </a:lnSpc>
              <a:spcBef>
                <a:spcPts val="0"/>
              </a:spcBef>
              <a:buSzTx/>
              <a:buNone/>
              <a:defRPr sz="2773"/>
            </a:lvl3pPr>
            <a:lvl4pPr marL="0" indent="0" algn="ctr">
              <a:lnSpc>
                <a:spcPct val="100000"/>
              </a:lnSpc>
              <a:spcBef>
                <a:spcPts val="0"/>
              </a:spcBef>
              <a:buSzTx/>
              <a:buNone/>
              <a:defRPr sz="2773"/>
            </a:lvl4pPr>
            <a:lvl5pPr marL="0" indent="0" algn="ctr">
              <a:lnSpc>
                <a:spcPct val="100000"/>
              </a:lnSpc>
              <a:spcBef>
                <a:spcPts val="0"/>
              </a:spcBef>
              <a:buSzTx/>
              <a:buNone/>
              <a:defRPr sz="2773"/>
            </a:lvl5pPr>
          </a:lstStyle>
          <a:p>
            <a:r>
              <a:t>Body Level One</a:t>
            </a:r>
          </a:p>
          <a:p>
            <a:pPr lvl="1"/>
            <a:r>
              <a:t>Body Level Two</a:t>
            </a:r>
          </a:p>
          <a:p>
            <a:pPr lvl="2"/>
            <a:r>
              <a:t>Body Level Three</a:t>
            </a:r>
          </a:p>
          <a:p>
            <a:pPr lvl="3"/>
            <a:r>
              <a:t>Body Level Four</a:t>
            </a:r>
          </a:p>
          <a:p>
            <a:pPr lvl="4"/>
            <a:r>
              <a:t>Body Level Five</a:t>
            </a:r>
          </a:p>
        </p:txBody>
      </p:sp>
      <p:sp>
        <p:nvSpPr>
          <p:cNvPr id="125"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Photo - Vertical - Dar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2" name="Image"/>
          <p:cNvSpPr>
            <a:spLocks noGrp="1"/>
          </p:cNvSpPr>
          <p:nvPr>
            <p:ph type="pic" sz="half" idx="13"/>
          </p:nvPr>
        </p:nvSpPr>
        <p:spPr>
          <a:xfrm>
            <a:off x="6654800" y="679450"/>
            <a:ext cx="4495800" cy="8394701"/>
          </a:xfrm>
          <a:prstGeom prst="rect">
            <a:avLst/>
          </a:prstGeom>
        </p:spPr>
        <p:txBody>
          <a:bodyPr lIns="91439" tIns="45719" rIns="91439" bIns="45719" anchor="t"/>
          <a:lstStyle/>
          <a:p>
            <a:endParaRPr/>
          </a:p>
        </p:txBody>
      </p:sp>
      <p:sp>
        <p:nvSpPr>
          <p:cNvPr id="133" name="Title Text"/>
          <p:cNvSpPr>
            <a:spLocks noGrp="1"/>
          </p:cNvSpPr>
          <p:nvPr>
            <p:ph type="title"/>
          </p:nvPr>
        </p:nvSpPr>
        <p:spPr>
          <a:xfrm>
            <a:off x="1892300" y="1384300"/>
            <a:ext cx="4419601" cy="3505201"/>
          </a:xfrm>
          <a:prstGeom prst="rect">
            <a:avLst/>
          </a:prstGeom>
        </p:spPr>
        <p:txBody>
          <a:bodyPr anchor="b"/>
          <a:lstStyle/>
          <a:p>
            <a:r>
              <a:t>Title Text</a:t>
            </a:r>
          </a:p>
        </p:txBody>
      </p:sp>
      <p:sp>
        <p:nvSpPr>
          <p:cNvPr id="134" name="Body Level One…"/>
          <p:cNvSpPr>
            <a:spLocks noGrp="1"/>
          </p:cNvSpPr>
          <p:nvPr>
            <p:ph type="body" sz="quarter" idx="1"/>
          </p:nvPr>
        </p:nvSpPr>
        <p:spPr>
          <a:xfrm>
            <a:off x="1892300" y="4876800"/>
            <a:ext cx="4419601" cy="1295401"/>
          </a:xfrm>
          <a:prstGeom prst="rect">
            <a:avLst/>
          </a:prstGeom>
        </p:spPr>
        <p:txBody>
          <a:bodyPr anchor="t"/>
          <a:lstStyle>
            <a:lvl1pPr marL="0" indent="0" algn="ctr">
              <a:lnSpc>
                <a:spcPct val="100000"/>
              </a:lnSpc>
              <a:spcBef>
                <a:spcPts val="0"/>
              </a:spcBef>
              <a:buSzTx/>
              <a:buNone/>
              <a:defRPr sz="2773"/>
            </a:lvl1pPr>
            <a:lvl2pPr marL="0" indent="0" algn="ctr">
              <a:lnSpc>
                <a:spcPct val="100000"/>
              </a:lnSpc>
              <a:spcBef>
                <a:spcPts val="0"/>
              </a:spcBef>
              <a:buSzTx/>
              <a:buNone/>
              <a:defRPr sz="2773"/>
            </a:lvl2pPr>
            <a:lvl3pPr marL="0" indent="0" algn="ctr">
              <a:lnSpc>
                <a:spcPct val="100000"/>
              </a:lnSpc>
              <a:spcBef>
                <a:spcPts val="0"/>
              </a:spcBef>
              <a:buSzTx/>
              <a:buNone/>
              <a:defRPr sz="2773"/>
            </a:lvl3pPr>
            <a:lvl4pPr marL="0" indent="0" algn="ctr">
              <a:lnSpc>
                <a:spcPct val="100000"/>
              </a:lnSpc>
              <a:spcBef>
                <a:spcPts val="0"/>
              </a:spcBef>
              <a:buSzTx/>
              <a:buNone/>
              <a:defRPr sz="2773"/>
            </a:lvl4pPr>
            <a:lvl5pPr marL="0" indent="0" algn="ctr">
              <a:lnSpc>
                <a:spcPct val="100000"/>
              </a:lnSpc>
              <a:spcBef>
                <a:spcPts val="0"/>
              </a:spcBef>
              <a:buSzTx/>
              <a:buNone/>
              <a:defRPr sz="2773"/>
            </a:lvl5pPr>
          </a:lstStyle>
          <a:p>
            <a:r>
              <a:t>Body Level One</a:t>
            </a:r>
          </a:p>
          <a:p>
            <a:pPr lvl="1"/>
            <a:r>
              <a:t>Body Level Two</a:t>
            </a:r>
          </a:p>
          <a:p>
            <a:pPr lvl="2"/>
            <a:r>
              <a:t>Body Level Three</a:t>
            </a:r>
          </a:p>
          <a:p>
            <a:pPr lvl="3"/>
            <a:r>
              <a:t>Body Level Four</a:t>
            </a:r>
          </a:p>
          <a:p>
            <a:pPr lvl="4"/>
            <a:r>
              <a:t>Body Level Five</a:t>
            </a:r>
          </a:p>
        </p:txBody>
      </p:sp>
      <p:sp>
        <p:nvSpPr>
          <p:cNvPr id="135" name="Slide Number"/>
          <p:cNvSpPr>
            <a:spLocks noGrp="1"/>
          </p:cNvSpPr>
          <p:nvPr>
            <p:ph type="sldNum" sz="quarter" idx="2"/>
          </p:nvPr>
        </p:nvSpPr>
        <p:spPr>
          <a:prstGeom prst="rect">
            <a:avLst/>
          </a:prstGeom>
        </p:spPr>
        <p:txBody>
          <a:bodyPr/>
          <a:lstStyle>
            <a:lvl1pPr>
              <a:defRPr>
                <a:solidFill>
                  <a:srgbClr val="232323"/>
                </a:solidFill>
              </a:defRPr>
            </a:lvl1pPr>
          </a:lstStyle>
          <a:p>
            <a:fld id="{86CB4B4D-7CA3-9044-876B-883B54F8677D}" type="slidenum">
              <a:rPr/>
              <a:pPr/>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142" name="Image"/>
          <p:cNvSpPr>
            <a:spLocks noGrp="1"/>
          </p:cNvSpPr>
          <p:nvPr>
            <p:ph type="pic" sz="quarter" idx="13"/>
          </p:nvPr>
        </p:nvSpPr>
        <p:spPr>
          <a:xfrm>
            <a:off x="7264400" y="2819400"/>
            <a:ext cx="3286125" cy="6591300"/>
          </a:xfrm>
          <a:prstGeom prst="rect">
            <a:avLst/>
          </a:prstGeom>
        </p:spPr>
        <p:txBody>
          <a:bodyPr lIns="91439" tIns="45719" rIns="91439" bIns="45719" anchor="t"/>
          <a:lstStyle/>
          <a:p>
            <a:endParaRPr/>
          </a:p>
        </p:txBody>
      </p:sp>
      <p:sp>
        <p:nvSpPr>
          <p:cNvPr id="143" name="Title Text"/>
          <p:cNvSpPr>
            <a:spLocks noGrp="1"/>
          </p:cNvSpPr>
          <p:nvPr>
            <p:ph type="title"/>
          </p:nvPr>
        </p:nvSpPr>
        <p:spPr>
          <a:prstGeom prst="rect">
            <a:avLst/>
          </a:prstGeom>
        </p:spPr>
        <p:txBody>
          <a:bodyPr/>
          <a:lstStyle/>
          <a:p>
            <a:r>
              <a:t>Title Text</a:t>
            </a:r>
          </a:p>
        </p:txBody>
      </p:sp>
      <p:sp>
        <p:nvSpPr>
          <p:cNvPr id="144" name="Body Level One…"/>
          <p:cNvSpPr>
            <a:spLocks noGrp="1"/>
          </p:cNvSpPr>
          <p:nvPr>
            <p:ph type="body" sz="half" idx="1"/>
          </p:nvPr>
        </p:nvSpPr>
        <p:spPr>
          <a:xfrm>
            <a:off x="1892300" y="3187700"/>
            <a:ext cx="4419601" cy="5842000"/>
          </a:xfrm>
          <a:prstGeom prst="rect">
            <a:avLst/>
          </a:prstGeom>
        </p:spPr>
        <p:txBody>
          <a:bodyPr/>
          <a:lstStyle>
            <a:lvl1pPr marL="222436" indent="-222436">
              <a:lnSpc>
                <a:spcPct val="100000"/>
              </a:lnSpc>
              <a:defRPr sz="2773">
                <a:solidFill>
                  <a:srgbClr val="535353"/>
                </a:solidFill>
              </a:defRPr>
            </a:lvl1pPr>
            <a:lvl2pPr marL="425624" indent="-222436">
              <a:lnSpc>
                <a:spcPct val="100000"/>
              </a:lnSpc>
              <a:defRPr sz="2773">
                <a:solidFill>
                  <a:srgbClr val="535353"/>
                </a:solidFill>
              </a:defRPr>
            </a:lvl2pPr>
            <a:lvl3pPr marL="628811" indent="-222436">
              <a:lnSpc>
                <a:spcPct val="100000"/>
              </a:lnSpc>
              <a:defRPr sz="2773">
                <a:solidFill>
                  <a:srgbClr val="535353"/>
                </a:solidFill>
              </a:defRPr>
            </a:lvl3pPr>
            <a:lvl4pPr marL="831998" indent="-222436">
              <a:lnSpc>
                <a:spcPct val="100000"/>
              </a:lnSpc>
              <a:defRPr sz="2773">
                <a:solidFill>
                  <a:srgbClr val="535353"/>
                </a:solidFill>
              </a:defRPr>
            </a:lvl4pPr>
            <a:lvl5pPr marL="1035185" indent="-222436">
              <a:lnSpc>
                <a:spcPct val="100000"/>
              </a:lnSpc>
              <a:defRPr sz="2773">
                <a:solidFill>
                  <a:srgbClr val="535353"/>
                </a:solidFill>
              </a:defRPr>
            </a:lvl5pPr>
          </a:lstStyle>
          <a:p>
            <a:r>
              <a:t>Body Level One</a:t>
            </a:r>
          </a:p>
          <a:p>
            <a:pPr lvl="1"/>
            <a:r>
              <a:t>Body Level Two</a:t>
            </a:r>
          </a:p>
          <a:p>
            <a:pPr lvl="2"/>
            <a:r>
              <a:t>Body Level Three</a:t>
            </a:r>
          </a:p>
          <a:p>
            <a:pPr lvl="3"/>
            <a:r>
              <a:t>Body Level Four</a:t>
            </a:r>
          </a:p>
          <a:p>
            <a:pPr lvl="4"/>
            <a:r>
              <a:t>Body Level Five</a:t>
            </a:r>
          </a:p>
        </p:txBody>
      </p:sp>
      <p:sp>
        <p:nvSpPr>
          <p:cNvPr id="145"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1" name="Shape 11"/>
          <p:cNvSpPr>
            <a:spLocks noGrp="1"/>
          </p:cNvSpPr>
          <p:nvPr>
            <p:ph type="title"/>
          </p:nvPr>
        </p:nvSpPr>
        <p:spPr>
          <a:xfrm>
            <a:off x="355600" y="3251200"/>
            <a:ext cx="12293600" cy="3238500"/>
          </a:xfrm>
          <a:prstGeom prst="rect">
            <a:avLst/>
          </a:prstGeom>
        </p:spPr>
        <p:txBody>
          <a:bodyPr/>
          <a:lstStyle/>
          <a:p>
            <a:pPr lvl="0">
              <a:defRPr sz="1800" cap="none">
                <a:solidFill>
                  <a:srgbClr val="000000"/>
                </a:solidFill>
              </a:defRPr>
            </a:pPr>
            <a:r>
              <a:rPr sz="7200" cap="all">
                <a:solidFill>
                  <a:srgbClr val="535353"/>
                </a:solidFill>
              </a:rPr>
              <a:t>Title Text</a:t>
            </a: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152" name="Title Text"/>
          <p:cNvSpPr>
            <a:spLocks noGrp="1"/>
          </p:cNvSpPr>
          <p:nvPr>
            <p:ph type="title"/>
          </p:nvPr>
        </p:nvSpPr>
        <p:spPr>
          <a:prstGeom prst="rect">
            <a:avLst/>
          </a:prstGeom>
        </p:spPr>
        <p:txBody>
          <a:bodyPr/>
          <a:lstStyle/>
          <a:p>
            <a:r>
              <a:t>Title Text</a:t>
            </a:r>
          </a:p>
        </p:txBody>
      </p:sp>
      <p:sp>
        <p:nvSpPr>
          <p:cNvPr id="153" name="Body Level One…"/>
          <p:cNvSpPr>
            <a:spLocks noGrp="1"/>
          </p:cNvSpPr>
          <p:nvPr>
            <p:ph type="body" sz="half" idx="1"/>
          </p:nvPr>
        </p:nvSpPr>
        <p:spPr>
          <a:xfrm>
            <a:off x="1892300" y="3187700"/>
            <a:ext cx="4419601" cy="5842000"/>
          </a:xfrm>
          <a:prstGeom prst="rect">
            <a:avLst/>
          </a:prstGeom>
        </p:spPr>
        <p:txBody>
          <a:bodyPr/>
          <a:lstStyle>
            <a:lvl1pPr marL="222436" indent="-222436">
              <a:lnSpc>
                <a:spcPct val="100000"/>
              </a:lnSpc>
              <a:defRPr sz="2773">
                <a:solidFill>
                  <a:srgbClr val="535353"/>
                </a:solidFill>
              </a:defRPr>
            </a:lvl1pPr>
            <a:lvl2pPr marL="425624" indent="-222436">
              <a:lnSpc>
                <a:spcPct val="100000"/>
              </a:lnSpc>
              <a:defRPr sz="2773">
                <a:solidFill>
                  <a:srgbClr val="535353"/>
                </a:solidFill>
              </a:defRPr>
            </a:lvl2pPr>
            <a:lvl3pPr marL="628811" indent="-222436">
              <a:lnSpc>
                <a:spcPct val="100000"/>
              </a:lnSpc>
              <a:defRPr sz="2773">
                <a:solidFill>
                  <a:srgbClr val="535353"/>
                </a:solidFill>
              </a:defRPr>
            </a:lvl3pPr>
            <a:lvl4pPr marL="831998" indent="-222436">
              <a:lnSpc>
                <a:spcPct val="100000"/>
              </a:lnSpc>
              <a:defRPr sz="2773">
                <a:solidFill>
                  <a:srgbClr val="535353"/>
                </a:solidFill>
              </a:defRPr>
            </a:lvl4pPr>
            <a:lvl5pPr marL="1035185" indent="-222436">
              <a:lnSpc>
                <a:spcPct val="100000"/>
              </a:lnSpc>
              <a:defRPr sz="2773">
                <a:solidFill>
                  <a:srgbClr val="535353"/>
                </a:solidFill>
              </a:defRPr>
            </a:lvl5pPr>
          </a:lstStyle>
          <a:p>
            <a:r>
              <a:t>Body Level One</a:t>
            </a:r>
          </a:p>
          <a:p>
            <a:pPr lvl="1"/>
            <a:r>
              <a:t>Body Level Two</a:t>
            </a:r>
          </a:p>
          <a:p>
            <a:pPr lvl="2"/>
            <a:r>
              <a:t>Body Level Three</a:t>
            </a:r>
          </a:p>
          <a:p>
            <a:pPr lvl="3"/>
            <a:r>
              <a:t>Body Level Four</a:t>
            </a:r>
          </a:p>
          <a:p>
            <a:pPr lvl="4"/>
            <a:r>
              <a:t>Body Level Five</a:t>
            </a:r>
          </a:p>
        </p:txBody>
      </p:sp>
      <p:sp>
        <p:nvSpPr>
          <p:cNvPr id="154"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161" name="Title Text"/>
          <p:cNvSpPr>
            <a:spLocks noGrp="1"/>
          </p:cNvSpPr>
          <p:nvPr>
            <p:ph type="title"/>
          </p:nvPr>
        </p:nvSpPr>
        <p:spPr>
          <a:prstGeom prst="rect">
            <a:avLst/>
          </a:prstGeom>
        </p:spPr>
        <p:txBody>
          <a:bodyPr/>
          <a:lstStyle/>
          <a:p>
            <a:r>
              <a:t>Title Text</a:t>
            </a:r>
          </a:p>
        </p:txBody>
      </p:sp>
      <p:sp>
        <p:nvSpPr>
          <p:cNvPr id="162" name="Body Level One…"/>
          <p:cNvSpPr>
            <a:spLocks noGrp="1"/>
          </p:cNvSpPr>
          <p:nvPr>
            <p:ph type="body" sz="half" idx="1"/>
          </p:nvPr>
        </p:nvSpPr>
        <p:spPr>
          <a:xfrm>
            <a:off x="6692900" y="3187700"/>
            <a:ext cx="4419601" cy="5842000"/>
          </a:xfrm>
          <a:prstGeom prst="rect">
            <a:avLst/>
          </a:prstGeom>
        </p:spPr>
        <p:txBody>
          <a:bodyPr/>
          <a:lstStyle>
            <a:lvl1pPr marL="222436" indent="-222436">
              <a:lnSpc>
                <a:spcPct val="100000"/>
              </a:lnSpc>
              <a:defRPr sz="2773">
                <a:solidFill>
                  <a:srgbClr val="535353"/>
                </a:solidFill>
              </a:defRPr>
            </a:lvl1pPr>
            <a:lvl2pPr marL="425624" indent="-222436">
              <a:lnSpc>
                <a:spcPct val="100000"/>
              </a:lnSpc>
              <a:defRPr sz="2773">
                <a:solidFill>
                  <a:srgbClr val="535353"/>
                </a:solidFill>
              </a:defRPr>
            </a:lvl2pPr>
            <a:lvl3pPr marL="628811" indent="-222436">
              <a:lnSpc>
                <a:spcPct val="100000"/>
              </a:lnSpc>
              <a:defRPr sz="2773">
                <a:solidFill>
                  <a:srgbClr val="535353"/>
                </a:solidFill>
              </a:defRPr>
            </a:lvl3pPr>
            <a:lvl4pPr marL="831998" indent="-222436">
              <a:lnSpc>
                <a:spcPct val="100000"/>
              </a:lnSpc>
              <a:defRPr sz="2773">
                <a:solidFill>
                  <a:srgbClr val="535353"/>
                </a:solidFill>
              </a:defRPr>
            </a:lvl4pPr>
            <a:lvl5pPr marL="1035185" indent="-222436">
              <a:lnSpc>
                <a:spcPct val="100000"/>
              </a:lnSpc>
              <a:defRPr sz="2773">
                <a:solidFill>
                  <a:srgbClr val="535353"/>
                </a:solidFill>
              </a:defRPr>
            </a:lvl5pPr>
          </a:lstStyle>
          <a:p>
            <a:r>
              <a:t>Body Level One</a:t>
            </a:r>
          </a:p>
          <a:p>
            <a:pPr lvl="1"/>
            <a:r>
              <a:t>Body Level Two</a:t>
            </a:r>
          </a:p>
          <a:p>
            <a:pPr lvl="2"/>
            <a:r>
              <a:t>Body Level Three</a:t>
            </a:r>
          </a:p>
          <a:p>
            <a:pPr lvl="3"/>
            <a:r>
              <a:t>Body Level Four</a:t>
            </a:r>
          </a:p>
          <a:p>
            <a:pPr lvl="4"/>
            <a:r>
              <a:t>Body Level Five</a:t>
            </a:r>
          </a:p>
        </p:txBody>
      </p:sp>
      <p:sp>
        <p:nvSpPr>
          <p:cNvPr id="163"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rot="16200000">
            <a:off x="11178712" y="1485053"/>
            <a:ext cx="2709332" cy="389467"/>
          </a:xfrm>
          <a:prstGeom prst="rect">
            <a:avLst/>
          </a:prstGeom>
        </p:spPr>
        <p:txBody>
          <a:bodyPr/>
          <a:lstStyle/>
          <a:p>
            <a:pPr rtl="0" hangingPunct="0"/>
            <a:fld id="{78C94063-DF36-4330-A365-08DA1FA5B7D6}" type="datetimeFigureOut">
              <a:rPr lang="en-US" sz="3093" dirty="0"/>
              <a:pPr rtl="0" hangingPunct="0"/>
              <a:t>2/12/19</a:t>
            </a:fld>
            <a:endParaRPr lang="en-US" sz="3093" dirty="0"/>
          </a:p>
        </p:txBody>
      </p:sp>
      <p:sp>
        <p:nvSpPr>
          <p:cNvPr id="5" name="Footer Placeholder 4"/>
          <p:cNvSpPr>
            <a:spLocks noGrp="1"/>
          </p:cNvSpPr>
          <p:nvPr>
            <p:ph type="ftr" sz="quarter" idx="11"/>
          </p:nvPr>
        </p:nvSpPr>
        <p:spPr>
          <a:xfrm rot="16200000">
            <a:off x="9986604" y="5819987"/>
            <a:ext cx="5093547" cy="389467"/>
          </a:xfrm>
          <a:prstGeom prst="rect">
            <a:avLst/>
          </a:prstGeom>
        </p:spPr>
        <p:txBody>
          <a:bodyPr/>
          <a:lstStyle/>
          <a:p>
            <a:pPr rtl="0" hangingPunct="0"/>
            <a:endParaRPr lang="en-US" sz="3093" dirty="0"/>
          </a:p>
        </p:txBody>
      </p:sp>
      <p:sp>
        <p:nvSpPr>
          <p:cNvPr id="6" name="Slide Number Placeholder 5"/>
          <p:cNvSpPr>
            <a:spLocks noGrp="1"/>
          </p:cNvSpPr>
          <p:nvPr>
            <p:ph type="sldNum" sz="quarter" idx="12"/>
          </p:nvPr>
        </p:nvSpPr>
        <p:spPr>
          <a:xfrm>
            <a:off x="6324514" y="9271000"/>
            <a:ext cx="346248" cy="341246"/>
          </a:xfrm>
        </p:spPr>
        <p:txBody>
          <a:bodyPr/>
          <a:lstStyle/>
          <a:p>
            <a:fld id="{4FAB73BC-B049-4115-A692-8D63A059BFB8}" type="slidenum">
              <a:rPr lang="en-US" dirty="0"/>
              <a:pPr/>
              <a:t>‹#›</a:t>
            </a:fld>
            <a:endParaRPr lang="en-US" dirty="0"/>
          </a:p>
        </p:txBody>
      </p:sp>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45997" y="1079398"/>
            <a:ext cx="10046208" cy="5748122"/>
          </a:xfrm>
        </p:spPr>
        <p:txBody>
          <a:bodyPr anchor="b">
            <a:normAutofit/>
          </a:bodyPr>
          <a:lstStyle>
            <a:lvl1pPr>
              <a:lnSpc>
                <a:spcPct val="85000"/>
              </a:lnSpc>
              <a:defRPr sz="7680" b="0"/>
            </a:lvl1pPr>
          </a:lstStyle>
          <a:p>
            <a:r>
              <a:rPr lang="en-US"/>
              <a:t>Click to edit Master title style</a:t>
            </a:r>
            <a:endParaRPr lang="en-US" dirty="0"/>
          </a:p>
        </p:txBody>
      </p:sp>
      <p:sp>
        <p:nvSpPr>
          <p:cNvPr id="3" name="Text Placeholder 2"/>
          <p:cNvSpPr>
            <a:spLocks noGrp="1"/>
          </p:cNvSpPr>
          <p:nvPr>
            <p:ph type="body" idx="1"/>
          </p:nvPr>
        </p:nvSpPr>
        <p:spPr>
          <a:xfrm>
            <a:off x="1345997" y="6827520"/>
            <a:ext cx="10046208" cy="2405888"/>
          </a:xfrm>
        </p:spPr>
        <p:txBody>
          <a:bodyPr anchor="t">
            <a:normAutofit/>
          </a:bodyPr>
          <a:lstStyle>
            <a:lvl1pPr marL="0" indent="0">
              <a:buNone/>
              <a:defRPr sz="2347">
                <a:solidFill>
                  <a:schemeClr val="tx1">
                    <a:lumMod val="65000"/>
                    <a:lumOff val="35000"/>
                  </a:schemeClr>
                </a:solidFill>
              </a:defRPr>
            </a:lvl1pPr>
            <a:lvl2pPr marL="487650" indent="0">
              <a:buNone/>
              <a:defRPr sz="1920">
                <a:solidFill>
                  <a:schemeClr val="tx1">
                    <a:tint val="75000"/>
                  </a:schemeClr>
                </a:solidFill>
              </a:defRPr>
            </a:lvl2pPr>
            <a:lvl3pPr marL="975299" indent="0">
              <a:buNone/>
              <a:defRPr sz="1707">
                <a:solidFill>
                  <a:schemeClr val="tx1">
                    <a:tint val="75000"/>
                  </a:schemeClr>
                </a:solidFill>
              </a:defRPr>
            </a:lvl3pPr>
            <a:lvl4pPr marL="1462949" indent="0">
              <a:buNone/>
              <a:defRPr sz="1493">
                <a:solidFill>
                  <a:schemeClr val="tx1">
                    <a:tint val="75000"/>
                  </a:schemeClr>
                </a:solidFill>
              </a:defRPr>
            </a:lvl4pPr>
            <a:lvl5pPr marL="1950598" indent="0">
              <a:buNone/>
              <a:defRPr sz="1493">
                <a:solidFill>
                  <a:schemeClr val="tx1">
                    <a:tint val="75000"/>
                  </a:schemeClr>
                </a:solidFill>
              </a:defRPr>
            </a:lvl5pPr>
            <a:lvl6pPr marL="2438248" indent="0">
              <a:buNone/>
              <a:defRPr sz="1493">
                <a:solidFill>
                  <a:schemeClr val="tx1">
                    <a:tint val="75000"/>
                  </a:schemeClr>
                </a:solidFill>
              </a:defRPr>
            </a:lvl6pPr>
            <a:lvl7pPr marL="2925897" indent="0">
              <a:buNone/>
              <a:defRPr sz="1493">
                <a:solidFill>
                  <a:schemeClr val="tx1">
                    <a:tint val="75000"/>
                  </a:schemeClr>
                </a:solidFill>
              </a:defRPr>
            </a:lvl7pPr>
            <a:lvl8pPr marL="3413547" indent="0">
              <a:buNone/>
              <a:defRPr sz="1493">
                <a:solidFill>
                  <a:schemeClr val="tx1">
                    <a:tint val="75000"/>
                  </a:schemeClr>
                </a:solidFill>
              </a:defRPr>
            </a:lvl8pPr>
            <a:lvl9pPr marL="3901196" indent="0">
              <a:buNone/>
              <a:defRPr sz="149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rot="16200000">
            <a:off x="11178712" y="1485053"/>
            <a:ext cx="2709332" cy="389467"/>
          </a:xfrm>
          <a:prstGeom prst="rect">
            <a:avLst/>
          </a:prstGeom>
        </p:spPr>
        <p:txBody>
          <a:bodyPr/>
          <a:lstStyle/>
          <a:p>
            <a:pPr rtl="0" hangingPunct="0"/>
            <a:fld id="{908A7C6C-0F39-4D70-8E8D-FE5B9C95FA73}" type="datetimeFigureOut">
              <a:rPr lang="en-US" sz="3093" dirty="0"/>
              <a:pPr rtl="0" hangingPunct="0"/>
              <a:t>2/12/19</a:t>
            </a:fld>
            <a:endParaRPr lang="en-US" sz="3093" dirty="0"/>
          </a:p>
        </p:txBody>
      </p:sp>
      <p:sp>
        <p:nvSpPr>
          <p:cNvPr id="5" name="Footer Placeholder 4"/>
          <p:cNvSpPr>
            <a:spLocks noGrp="1"/>
          </p:cNvSpPr>
          <p:nvPr>
            <p:ph type="ftr" sz="quarter" idx="11"/>
          </p:nvPr>
        </p:nvSpPr>
        <p:spPr>
          <a:xfrm rot="16200000">
            <a:off x="9986604" y="5819987"/>
            <a:ext cx="5093547" cy="389467"/>
          </a:xfrm>
          <a:prstGeom prst="rect">
            <a:avLst/>
          </a:prstGeom>
        </p:spPr>
        <p:txBody>
          <a:bodyPr/>
          <a:lstStyle/>
          <a:p>
            <a:pPr rtl="0" hangingPunct="0"/>
            <a:endParaRPr lang="en-US" sz="3093" dirty="0"/>
          </a:p>
        </p:txBody>
      </p:sp>
      <p:sp>
        <p:nvSpPr>
          <p:cNvPr id="6" name="Slide Number Placeholder 5"/>
          <p:cNvSpPr>
            <a:spLocks noGrp="1"/>
          </p:cNvSpPr>
          <p:nvPr>
            <p:ph type="sldNum" sz="quarter" idx="12"/>
          </p:nvPr>
        </p:nvSpPr>
        <p:spPr>
          <a:xfrm>
            <a:off x="6324514" y="9271000"/>
            <a:ext cx="346248" cy="341246"/>
          </a:xfrm>
        </p:spPr>
        <p:txBody>
          <a:bodyPr/>
          <a:lstStyle/>
          <a:p>
            <a:fld id="{4FAB73BC-B049-4115-A692-8D63A059BFB8}" type="slidenum">
              <a:rPr lang="en-US" dirty="0"/>
              <a:pPr/>
              <a:t>‹#›</a:t>
            </a:fld>
            <a:endParaRPr lang="en-US" dirty="0"/>
          </a:p>
        </p:txBody>
      </p:sp>
      <p:sp>
        <p:nvSpPr>
          <p:cNvPr id="7" name="Rectangle 6"/>
          <p:cNvSpPr/>
          <p:nvPr/>
        </p:nvSpPr>
        <p:spPr>
          <a:xfrm>
            <a:off x="0" y="0"/>
            <a:ext cx="487680" cy="975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rot="16200000">
            <a:off x="11178712" y="1485053"/>
            <a:ext cx="2709332" cy="389467"/>
          </a:xfrm>
          <a:prstGeom prst="rect">
            <a:avLst/>
          </a:prstGeom>
        </p:spPr>
        <p:txBody>
          <a:bodyPr/>
          <a:lstStyle/>
          <a:p>
            <a:pPr rtl="0" hangingPunct="0"/>
            <a:fld id="{4F170639-886C-4FCF-9EAB-ABB5DA3F3F4A}" type="datetimeFigureOut">
              <a:rPr lang="en-US" sz="3093" dirty="0"/>
              <a:pPr rtl="0" hangingPunct="0"/>
              <a:t>2/12/19</a:t>
            </a:fld>
            <a:endParaRPr lang="en-US" sz="3093" dirty="0"/>
          </a:p>
        </p:txBody>
      </p:sp>
      <p:sp>
        <p:nvSpPr>
          <p:cNvPr id="4" name="Footer Placeholder 3"/>
          <p:cNvSpPr>
            <a:spLocks noGrp="1"/>
          </p:cNvSpPr>
          <p:nvPr>
            <p:ph type="ftr" sz="quarter" idx="11"/>
          </p:nvPr>
        </p:nvSpPr>
        <p:spPr>
          <a:xfrm rot="16200000">
            <a:off x="9986604" y="5819987"/>
            <a:ext cx="5093547" cy="389467"/>
          </a:xfrm>
          <a:prstGeom prst="rect">
            <a:avLst/>
          </a:prstGeom>
        </p:spPr>
        <p:txBody>
          <a:bodyPr/>
          <a:lstStyle/>
          <a:p>
            <a:pPr rtl="0" hangingPunct="0"/>
            <a:endParaRPr lang="en-US" sz="3093" dirty="0"/>
          </a:p>
        </p:txBody>
      </p:sp>
      <p:sp>
        <p:nvSpPr>
          <p:cNvPr id="5" name="Slide Number Placeholder 4"/>
          <p:cNvSpPr>
            <a:spLocks noGrp="1"/>
          </p:cNvSpPr>
          <p:nvPr>
            <p:ph type="sldNum" sz="quarter" idx="12"/>
          </p:nvPr>
        </p:nvSpPr>
        <p:spPr>
          <a:xfrm>
            <a:off x="6324514" y="9271000"/>
            <a:ext cx="346248" cy="341246"/>
          </a:xfrm>
        </p:spPr>
        <p:txBody>
          <a:bodyPr/>
          <a:lstStyle/>
          <a:p>
            <a:fld id="{4FAB73BC-B049-4115-A692-8D63A059BFB8}" type="slidenum">
              <a:rPr lang="en-US" dirty="0"/>
              <a:pPr/>
              <a:t>‹#›</a:t>
            </a:fld>
            <a:endParaRPr lang="en-US" dirty="0"/>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3" name="Shape 13"/>
          <p:cNvSpPr>
            <a:spLocks noGrp="1"/>
          </p:cNvSpPr>
          <p:nvPr>
            <p:ph type="title"/>
          </p:nvPr>
        </p:nvSpPr>
        <p:spPr>
          <a:xfrm>
            <a:off x="355600" y="1016000"/>
            <a:ext cx="5892800" cy="3886200"/>
          </a:xfrm>
          <a:prstGeom prst="rect">
            <a:avLst/>
          </a:prstGeom>
        </p:spPr>
        <p:txBody>
          <a:bodyPr anchor="b"/>
          <a:lstStyle/>
          <a:p>
            <a:pPr lvl="0">
              <a:defRPr sz="1800" cap="none">
                <a:solidFill>
                  <a:srgbClr val="000000"/>
                </a:solidFill>
              </a:defRPr>
            </a:pPr>
            <a:r>
              <a:rPr sz="7200" cap="all">
                <a:solidFill>
                  <a:srgbClr val="535353"/>
                </a:solidFill>
              </a:rPr>
              <a:t>Title Text</a:t>
            </a:r>
          </a:p>
        </p:txBody>
      </p:sp>
      <p:sp>
        <p:nvSpPr>
          <p:cNvPr id="14" name="Shape 14"/>
          <p:cNvSpPr>
            <a:spLocks noGrp="1"/>
          </p:cNvSpPr>
          <p:nvPr>
            <p:ph type="body" idx="1"/>
          </p:nvPr>
        </p:nvSpPr>
        <p:spPr>
          <a:xfrm>
            <a:off x="355600" y="4889500"/>
            <a:ext cx="5892800" cy="3886200"/>
          </a:xfrm>
          <a:prstGeom prst="rect">
            <a:avLst/>
          </a:prstGeom>
        </p:spPr>
        <p:txBody>
          <a:bodyPr anchor="t"/>
          <a:lstStyle>
            <a:lvl1pPr marL="0" indent="0" algn="ctr">
              <a:lnSpc>
                <a:spcPct val="100000"/>
              </a:lnSpc>
              <a:spcBef>
                <a:spcPts val="0"/>
              </a:spcBef>
              <a:buSzTx/>
              <a:buNone/>
              <a:defRPr sz="3800"/>
            </a:lvl1pPr>
            <a:lvl2pPr marL="0" indent="228600" algn="ctr">
              <a:lnSpc>
                <a:spcPct val="100000"/>
              </a:lnSpc>
              <a:spcBef>
                <a:spcPts val="0"/>
              </a:spcBef>
              <a:buSzTx/>
              <a:buNone/>
              <a:defRPr sz="3800"/>
            </a:lvl2pPr>
            <a:lvl3pPr marL="0" indent="457200" algn="ctr">
              <a:lnSpc>
                <a:spcPct val="100000"/>
              </a:lnSpc>
              <a:spcBef>
                <a:spcPts val="0"/>
              </a:spcBef>
              <a:buSzTx/>
              <a:buNone/>
              <a:defRPr sz="3800"/>
            </a:lvl3pPr>
            <a:lvl4pPr marL="0" indent="685800" algn="ctr">
              <a:lnSpc>
                <a:spcPct val="100000"/>
              </a:lnSpc>
              <a:spcBef>
                <a:spcPts val="0"/>
              </a:spcBef>
              <a:buSzTx/>
              <a:buNone/>
              <a:defRPr sz="3800"/>
            </a:lvl4pPr>
            <a:lvl5pPr marL="0" indent="914400" algn="ctr">
              <a:lnSpc>
                <a:spcPct val="100000"/>
              </a:lnSpc>
              <a:spcBef>
                <a:spcPts val="0"/>
              </a:spcBef>
              <a:buSzTx/>
              <a:buNone/>
              <a:defRPr sz="3800"/>
            </a:lvl5pPr>
          </a:lstStyle>
          <a:p>
            <a:pPr lvl="0">
              <a:defRPr sz="1800">
                <a:solidFill>
                  <a:srgbClr val="000000"/>
                </a:solidFill>
              </a:defRPr>
            </a:pPr>
            <a:r>
              <a:rPr sz="3800">
                <a:solidFill>
                  <a:srgbClr val="535353"/>
                </a:solidFill>
              </a:rPr>
              <a:t>Body Level One</a:t>
            </a:r>
          </a:p>
          <a:p>
            <a:pPr lvl="1">
              <a:defRPr sz="1800">
                <a:solidFill>
                  <a:srgbClr val="000000"/>
                </a:solidFill>
              </a:defRPr>
            </a:pPr>
            <a:r>
              <a:rPr sz="3800">
                <a:solidFill>
                  <a:srgbClr val="535353"/>
                </a:solidFill>
              </a:rPr>
              <a:t>Body Level Two</a:t>
            </a:r>
          </a:p>
          <a:p>
            <a:pPr lvl="2">
              <a:defRPr sz="1800">
                <a:solidFill>
                  <a:srgbClr val="000000"/>
                </a:solidFill>
              </a:defRPr>
            </a:pPr>
            <a:r>
              <a:rPr sz="3800">
                <a:solidFill>
                  <a:srgbClr val="535353"/>
                </a:solidFill>
              </a:rPr>
              <a:t>Body Level Three</a:t>
            </a:r>
          </a:p>
          <a:p>
            <a:pPr lvl="3">
              <a:defRPr sz="1800">
                <a:solidFill>
                  <a:srgbClr val="000000"/>
                </a:solidFill>
              </a:defRPr>
            </a:pPr>
            <a:r>
              <a:rPr sz="3800">
                <a:solidFill>
                  <a:srgbClr val="535353"/>
                </a:solidFill>
              </a:rPr>
              <a:t>Body Level Four</a:t>
            </a:r>
          </a:p>
          <a:p>
            <a:pPr lvl="4">
              <a:defRPr sz="1800">
                <a:solidFill>
                  <a:srgbClr val="000000"/>
                </a:solidFill>
              </a:defRPr>
            </a:pPr>
            <a:r>
              <a:rPr sz="3800">
                <a:solidFill>
                  <a:srgbClr val="535353"/>
                </a:solidFill>
              </a:rPr>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cap="none">
                <a:solidFill>
                  <a:srgbClr val="000000"/>
                </a:solidFill>
              </a:defRPr>
            </a:pPr>
            <a:r>
              <a:rPr sz="7200" cap="all">
                <a:solidFill>
                  <a:srgbClr val="535353"/>
                </a:solidFill>
              </a:rPr>
              <a:t>Title Text</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cap="none">
                <a:solidFill>
                  <a:srgbClr val="000000"/>
                </a:solidFill>
              </a:defRPr>
            </a:pPr>
            <a:r>
              <a:rPr sz="7200" cap="all">
                <a:solidFill>
                  <a:srgbClr val="535353"/>
                </a:solidFill>
              </a:rPr>
              <a:t>Title Text</a:t>
            </a:r>
          </a:p>
        </p:txBody>
      </p:sp>
      <p:sp>
        <p:nvSpPr>
          <p:cNvPr id="19" name="Shape 19"/>
          <p:cNvSpPr>
            <a:spLocks noGrp="1"/>
          </p:cNvSpPr>
          <p:nvPr>
            <p:ph type="body" idx="1"/>
          </p:nvPr>
        </p:nvSpPr>
        <p:spPr>
          <a:prstGeom prst="rect">
            <a:avLst/>
          </a:prstGeom>
        </p:spPr>
        <p:txBody>
          <a:bodyPr/>
          <a:lstStyle/>
          <a:p>
            <a:pPr lvl="0">
              <a:defRPr sz="1800">
                <a:solidFill>
                  <a:srgbClr val="000000"/>
                </a:solidFill>
              </a:defRPr>
            </a:pPr>
            <a:r>
              <a:rPr sz="4600">
                <a:solidFill>
                  <a:srgbClr val="535353"/>
                </a:solidFill>
              </a:rPr>
              <a:t>Body Level One</a:t>
            </a:r>
          </a:p>
          <a:p>
            <a:pPr lvl="1">
              <a:defRPr sz="1800">
                <a:solidFill>
                  <a:srgbClr val="000000"/>
                </a:solidFill>
              </a:defRPr>
            </a:pPr>
            <a:r>
              <a:rPr sz="4600">
                <a:solidFill>
                  <a:srgbClr val="535353"/>
                </a:solidFill>
              </a:rPr>
              <a:t>Body Level Two</a:t>
            </a:r>
          </a:p>
          <a:p>
            <a:pPr lvl="2">
              <a:defRPr sz="1800">
                <a:solidFill>
                  <a:srgbClr val="000000"/>
                </a:solidFill>
              </a:defRPr>
            </a:pPr>
            <a:r>
              <a:rPr sz="4600">
                <a:solidFill>
                  <a:srgbClr val="535353"/>
                </a:solidFill>
              </a:rPr>
              <a:t>Body Level Three</a:t>
            </a:r>
          </a:p>
          <a:p>
            <a:pPr lvl="3">
              <a:defRPr sz="1800">
                <a:solidFill>
                  <a:srgbClr val="000000"/>
                </a:solidFill>
              </a:defRPr>
            </a:pPr>
            <a:r>
              <a:rPr sz="4600">
                <a:solidFill>
                  <a:srgbClr val="535353"/>
                </a:solidFill>
              </a:rPr>
              <a:t>Body Level Four</a:t>
            </a:r>
          </a:p>
          <a:p>
            <a:pPr lvl="4">
              <a:defRPr sz="1800">
                <a:solidFill>
                  <a:srgbClr val="000000"/>
                </a:solidFill>
              </a:defRPr>
            </a:pPr>
            <a:r>
              <a:rPr sz="4600">
                <a:solidFill>
                  <a:srgbClr val="535353"/>
                </a:solidFill>
              </a:rPr>
              <a:t>Body Level Five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cap="none">
                <a:solidFill>
                  <a:srgbClr val="000000"/>
                </a:solidFill>
              </a:defRPr>
            </a:pPr>
            <a:r>
              <a:rPr sz="7200" cap="all">
                <a:solidFill>
                  <a:srgbClr val="535353"/>
                </a:solidFill>
              </a:rPr>
              <a:t>Title Text</a:t>
            </a:r>
          </a:p>
        </p:txBody>
      </p:sp>
      <p:sp>
        <p:nvSpPr>
          <p:cNvPr id="22" name="Shape 22"/>
          <p:cNvSpPr>
            <a:spLocks noGrp="1"/>
          </p:cNvSpPr>
          <p:nvPr>
            <p:ph type="body" idx="1"/>
          </p:nvPr>
        </p:nvSpPr>
        <p:spPr>
          <a:xfrm>
            <a:off x="355600" y="2730500"/>
            <a:ext cx="5892800" cy="6299200"/>
          </a:xfrm>
          <a:prstGeom prst="rect">
            <a:avLst/>
          </a:prstGeom>
        </p:spPr>
        <p:txBody>
          <a:bodyPr/>
          <a:lstStyle>
            <a:lvl1pPr marL="431800" indent="-431800">
              <a:lnSpc>
                <a:spcPct val="100000"/>
              </a:lnSpc>
              <a:spcBef>
                <a:spcPts val="3800"/>
              </a:spcBef>
              <a:defRPr sz="3800"/>
            </a:lvl1pPr>
            <a:lvl2pPr marL="863600" indent="-431800">
              <a:lnSpc>
                <a:spcPct val="100000"/>
              </a:lnSpc>
              <a:spcBef>
                <a:spcPts val="3800"/>
              </a:spcBef>
              <a:defRPr sz="3800"/>
            </a:lvl2pPr>
            <a:lvl3pPr marL="1295400" indent="-431800">
              <a:lnSpc>
                <a:spcPct val="100000"/>
              </a:lnSpc>
              <a:spcBef>
                <a:spcPts val="3800"/>
              </a:spcBef>
              <a:defRPr sz="3800"/>
            </a:lvl3pPr>
            <a:lvl4pPr marL="1727200" indent="-431800">
              <a:lnSpc>
                <a:spcPct val="100000"/>
              </a:lnSpc>
              <a:spcBef>
                <a:spcPts val="3800"/>
              </a:spcBef>
              <a:defRPr sz="3800"/>
            </a:lvl4pPr>
            <a:lvl5pPr marL="2159000" indent="-431800">
              <a:lnSpc>
                <a:spcPct val="100000"/>
              </a:lnSpc>
              <a:spcBef>
                <a:spcPts val="3800"/>
              </a:spcBef>
              <a:defRPr sz="3800"/>
            </a:lvl5pPr>
          </a:lstStyle>
          <a:p>
            <a:pPr lvl="0">
              <a:defRPr sz="1800">
                <a:solidFill>
                  <a:srgbClr val="000000"/>
                </a:solidFill>
              </a:defRPr>
            </a:pPr>
            <a:r>
              <a:rPr sz="3800">
                <a:solidFill>
                  <a:srgbClr val="535353"/>
                </a:solidFill>
              </a:rPr>
              <a:t>Body Level One</a:t>
            </a:r>
          </a:p>
          <a:p>
            <a:pPr lvl="1">
              <a:defRPr sz="1800">
                <a:solidFill>
                  <a:srgbClr val="000000"/>
                </a:solidFill>
              </a:defRPr>
            </a:pPr>
            <a:r>
              <a:rPr sz="3800">
                <a:solidFill>
                  <a:srgbClr val="535353"/>
                </a:solidFill>
              </a:rPr>
              <a:t>Body Level Two</a:t>
            </a:r>
          </a:p>
          <a:p>
            <a:pPr lvl="2">
              <a:defRPr sz="1800">
                <a:solidFill>
                  <a:srgbClr val="000000"/>
                </a:solidFill>
              </a:defRPr>
            </a:pPr>
            <a:r>
              <a:rPr sz="3800">
                <a:solidFill>
                  <a:srgbClr val="535353"/>
                </a:solidFill>
              </a:rPr>
              <a:t>Body Level Three</a:t>
            </a:r>
          </a:p>
          <a:p>
            <a:pPr lvl="3">
              <a:defRPr sz="1800">
                <a:solidFill>
                  <a:srgbClr val="000000"/>
                </a:solidFill>
              </a:defRPr>
            </a:pPr>
            <a:r>
              <a:rPr sz="3800">
                <a:solidFill>
                  <a:srgbClr val="535353"/>
                </a:solidFill>
              </a:rPr>
              <a:t>Body Level Four</a:t>
            </a:r>
          </a:p>
          <a:p>
            <a:pPr lvl="4">
              <a:defRPr sz="1800">
                <a:solidFill>
                  <a:srgbClr val="000000"/>
                </a:solidFill>
              </a:defRPr>
            </a:pPr>
            <a:r>
              <a:rPr sz="3800">
                <a:solidFill>
                  <a:srgbClr val="535353"/>
                </a:solidFill>
              </a:rPr>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4" name="Shape 24"/>
          <p:cNvSpPr>
            <a:spLocks noGrp="1"/>
          </p:cNvSpPr>
          <p:nvPr>
            <p:ph type="body" idx="1"/>
          </p:nvPr>
        </p:nvSpPr>
        <p:spPr>
          <a:xfrm>
            <a:off x="762000" y="762000"/>
            <a:ext cx="11468100" cy="8216900"/>
          </a:xfrm>
          <a:prstGeom prst="rect">
            <a:avLst/>
          </a:prstGeom>
        </p:spPr>
        <p:txBody>
          <a:bodyPr/>
          <a:lstStyle/>
          <a:p>
            <a:pPr lvl="0">
              <a:defRPr sz="1800">
                <a:solidFill>
                  <a:srgbClr val="000000"/>
                </a:solidFill>
              </a:defRPr>
            </a:pPr>
            <a:r>
              <a:rPr sz="4600">
                <a:solidFill>
                  <a:srgbClr val="535353"/>
                </a:solidFill>
              </a:rPr>
              <a:t>Body Level One</a:t>
            </a:r>
          </a:p>
          <a:p>
            <a:pPr lvl="1">
              <a:defRPr sz="1800">
                <a:solidFill>
                  <a:srgbClr val="000000"/>
                </a:solidFill>
              </a:defRPr>
            </a:pPr>
            <a:r>
              <a:rPr sz="4600">
                <a:solidFill>
                  <a:srgbClr val="535353"/>
                </a:solidFill>
              </a:rPr>
              <a:t>Body Level Two</a:t>
            </a:r>
          </a:p>
          <a:p>
            <a:pPr lvl="2">
              <a:defRPr sz="1800">
                <a:solidFill>
                  <a:srgbClr val="000000"/>
                </a:solidFill>
              </a:defRPr>
            </a:pPr>
            <a:r>
              <a:rPr sz="4600">
                <a:solidFill>
                  <a:srgbClr val="535353"/>
                </a:solidFill>
              </a:rPr>
              <a:t>Body Level Three</a:t>
            </a:r>
          </a:p>
          <a:p>
            <a:pPr lvl="3">
              <a:defRPr sz="1800">
                <a:solidFill>
                  <a:srgbClr val="000000"/>
                </a:solidFill>
              </a:defRPr>
            </a:pPr>
            <a:r>
              <a:rPr sz="4600">
                <a:solidFill>
                  <a:srgbClr val="535353"/>
                </a:solidFill>
              </a:rPr>
              <a:t>Body Level Four</a:t>
            </a:r>
          </a:p>
          <a:p>
            <a:pPr lvl="4">
              <a:defRPr sz="1800">
                <a:solidFill>
                  <a:srgbClr val="000000"/>
                </a:solidFill>
              </a:defRPr>
            </a:pPr>
            <a:r>
              <a:rPr sz="4600">
                <a:solidFill>
                  <a:srgbClr val="535353"/>
                </a:solidFill>
              </a:rPr>
              <a:t>Body Level Five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theme" Target="../theme/theme2.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6"/>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355600" y="254000"/>
            <a:ext cx="12293600" cy="24384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cap="none">
                <a:solidFill>
                  <a:srgbClr val="000000"/>
                </a:solidFill>
              </a:defRPr>
            </a:pPr>
            <a:r>
              <a:rPr sz="7200" cap="all">
                <a:solidFill>
                  <a:srgbClr val="535353"/>
                </a:solidFill>
              </a:rPr>
              <a:t>Title Text</a:t>
            </a:r>
          </a:p>
        </p:txBody>
      </p:sp>
      <p:sp>
        <p:nvSpPr>
          <p:cNvPr id="3" name="Shape 3"/>
          <p:cNvSpPr>
            <a:spLocks noGrp="1"/>
          </p:cNvSpPr>
          <p:nvPr>
            <p:ph type="body" idx="1"/>
          </p:nvPr>
        </p:nvSpPr>
        <p:spPr>
          <a:xfrm>
            <a:off x="355600" y="2730500"/>
            <a:ext cx="12293600" cy="62992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solidFill>
                  <a:srgbClr val="000000"/>
                </a:solidFill>
              </a:defRPr>
            </a:pPr>
            <a:r>
              <a:rPr sz="4600">
                <a:solidFill>
                  <a:srgbClr val="535353"/>
                </a:solidFill>
              </a:rPr>
              <a:t>Body Level One</a:t>
            </a:r>
          </a:p>
          <a:p>
            <a:pPr lvl="1">
              <a:defRPr sz="1800">
                <a:solidFill>
                  <a:srgbClr val="000000"/>
                </a:solidFill>
              </a:defRPr>
            </a:pPr>
            <a:r>
              <a:rPr sz="4600">
                <a:solidFill>
                  <a:srgbClr val="535353"/>
                </a:solidFill>
              </a:rPr>
              <a:t>Body Level Two</a:t>
            </a:r>
          </a:p>
          <a:p>
            <a:pPr lvl="2">
              <a:defRPr sz="1800">
                <a:solidFill>
                  <a:srgbClr val="000000"/>
                </a:solidFill>
              </a:defRPr>
            </a:pPr>
            <a:r>
              <a:rPr sz="4600">
                <a:solidFill>
                  <a:srgbClr val="535353"/>
                </a:solidFill>
              </a:rPr>
              <a:t>Body Level Three</a:t>
            </a:r>
          </a:p>
          <a:p>
            <a:pPr lvl="3">
              <a:defRPr sz="1800">
                <a:solidFill>
                  <a:srgbClr val="000000"/>
                </a:solidFill>
              </a:defRPr>
            </a:pPr>
            <a:r>
              <a:rPr sz="4600">
                <a:solidFill>
                  <a:srgbClr val="535353"/>
                </a:solidFill>
              </a:rPr>
              <a:t>Body Level Four</a:t>
            </a:r>
          </a:p>
          <a:p>
            <a:pPr lvl="4">
              <a:defRPr sz="1800">
                <a:solidFill>
                  <a:srgbClr val="000000"/>
                </a:solidFill>
              </a:defRPr>
            </a:pPr>
            <a:r>
              <a:rPr sz="4600">
                <a:solidFill>
                  <a:srgbClr val="535353"/>
                </a:solidFill>
              </a:rP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algn="ctr" defTabSz="584200">
        <a:defRPr sz="7200" cap="all">
          <a:solidFill>
            <a:srgbClr val="535353"/>
          </a:solidFill>
          <a:latin typeface="+mn-lt"/>
          <a:ea typeface="+mn-ea"/>
          <a:cs typeface="+mn-cs"/>
          <a:sym typeface="Gill Sans Light"/>
        </a:defRPr>
      </a:lvl1pPr>
      <a:lvl2pPr indent="228600" algn="ctr" defTabSz="584200">
        <a:defRPr sz="7200" cap="all">
          <a:solidFill>
            <a:srgbClr val="535353"/>
          </a:solidFill>
          <a:latin typeface="+mn-lt"/>
          <a:ea typeface="+mn-ea"/>
          <a:cs typeface="+mn-cs"/>
          <a:sym typeface="Gill Sans Light"/>
        </a:defRPr>
      </a:lvl2pPr>
      <a:lvl3pPr indent="457200" algn="ctr" defTabSz="584200">
        <a:defRPr sz="7200" cap="all">
          <a:solidFill>
            <a:srgbClr val="535353"/>
          </a:solidFill>
          <a:latin typeface="+mn-lt"/>
          <a:ea typeface="+mn-ea"/>
          <a:cs typeface="+mn-cs"/>
          <a:sym typeface="Gill Sans Light"/>
        </a:defRPr>
      </a:lvl3pPr>
      <a:lvl4pPr indent="685800" algn="ctr" defTabSz="584200">
        <a:defRPr sz="7200" cap="all">
          <a:solidFill>
            <a:srgbClr val="535353"/>
          </a:solidFill>
          <a:latin typeface="+mn-lt"/>
          <a:ea typeface="+mn-ea"/>
          <a:cs typeface="+mn-cs"/>
          <a:sym typeface="Gill Sans Light"/>
        </a:defRPr>
      </a:lvl4pPr>
      <a:lvl5pPr indent="914400" algn="ctr" defTabSz="584200">
        <a:defRPr sz="7200" cap="all">
          <a:solidFill>
            <a:srgbClr val="535353"/>
          </a:solidFill>
          <a:latin typeface="+mn-lt"/>
          <a:ea typeface="+mn-ea"/>
          <a:cs typeface="+mn-cs"/>
          <a:sym typeface="Gill Sans Light"/>
        </a:defRPr>
      </a:lvl5pPr>
      <a:lvl6pPr indent="1143000" algn="ctr" defTabSz="584200">
        <a:defRPr sz="7200" cap="all">
          <a:solidFill>
            <a:srgbClr val="535353"/>
          </a:solidFill>
          <a:latin typeface="+mn-lt"/>
          <a:ea typeface="+mn-ea"/>
          <a:cs typeface="+mn-cs"/>
          <a:sym typeface="Gill Sans Light"/>
        </a:defRPr>
      </a:lvl6pPr>
      <a:lvl7pPr indent="1371600" algn="ctr" defTabSz="584200">
        <a:defRPr sz="7200" cap="all">
          <a:solidFill>
            <a:srgbClr val="535353"/>
          </a:solidFill>
          <a:latin typeface="+mn-lt"/>
          <a:ea typeface="+mn-ea"/>
          <a:cs typeface="+mn-cs"/>
          <a:sym typeface="Gill Sans Light"/>
        </a:defRPr>
      </a:lvl7pPr>
      <a:lvl8pPr indent="1600200" algn="ctr" defTabSz="584200">
        <a:defRPr sz="7200" cap="all">
          <a:solidFill>
            <a:srgbClr val="535353"/>
          </a:solidFill>
          <a:latin typeface="+mn-lt"/>
          <a:ea typeface="+mn-ea"/>
          <a:cs typeface="+mn-cs"/>
          <a:sym typeface="Gill Sans Light"/>
        </a:defRPr>
      </a:lvl8pPr>
      <a:lvl9pPr indent="1828800" algn="ctr" defTabSz="584200">
        <a:defRPr sz="7200" cap="all">
          <a:solidFill>
            <a:srgbClr val="535353"/>
          </a:solidFill>
          <a:latin typeface="+mn-lt"/>
          <a:ea typeface="+mn-ea"/>
          <a:cs typeface="+mn-cs"/>
          <a:sym typeface="Gill Sans Light"/>
        </a:defRPr>
      </a:lvl9pPr>
    </p:titleStyle>
    <p:bodyStyle>
      <a:lvl1pPr marL="520700" indent="-520700" defTabSz="584200">
        <a:lnSpc>
          <a:spcPct val="120000"/>
        </a:lnSpc>
        <a:spcBef>
          <a:spcPts val="4600"/>
        </a:spcBef>
        <a:buSzPct val="82000"/>
        <a:buChar char="•"/>
        <a:defRPr sz="4600">
          <a:solidFill>
            <a:srgbClr val="535353"/>
          </a:solidFill>
          <a:latin typeface="+mn-lt"/>
          <a:ea typeface="+mn-ea"/>
          <a:cs typeface="+mn-cs"/>
          <a:sym typeface="Gill Sans Light"/>
        </a:defRPr>
      </a:lvl1pPr>
      <a:lvl2pPr marL="1041400" indent="-520700" defTabSz="584200">
        <a:lnSpc>
          <a:spcPct val="120000"/>
        </a:lnSpc>
        <a:spcBef>
          <a:spcPts val="4600"/>
        </a:spcBef>
        <a:buSzPct val="82000"/>
        <a:buChar char="•"/>
        <a:defRPr sz="4600">
          <a:solidFill>
            <a:srgbClr val="535353"/>
          </a:solidFill>
          <a:latin typeface="+mn-lt"/>
          <a:ea typeface="+mn-ea"/>
          <a:cs typeface="+mn-cs"/>
          <a:sym typeface="Gill Sans Light"/>
        </a:defRPr>
      </a:lvl2pPr>
      <a:lvl3pPr marL="1562100" indent="-520700" defTabSz="584200">
        <a:lnSpc>
          <a:spcPct val="120000"/>
        </a:lnSpc>
        <a:spcBef>
          <a:spcPts val="4600"/>
        </a:spcBef>
        <a:buSzPct val="82000"/>
        <a:buChar char="•"/>
        <a:defRPr sz="4600">
          <a:solidFill>
            <a:srgbClr val="535353"/>
          </a:solidFill>
          <a:latin typeface="+mn-lt"/>
          <a:ea typeface="+mn-ea"/>
          <a:cs typeface="+mn-cs"/>
          <a:sym typeface="Gill Sans Light"/>
        </a:defRPr>
      </a:lvl3pPr>
      <a:lvl4pPr marL="2082800" indent="-520700" defTabSz="584200">
        <a:lnSpc>
          <a:spcPct val="120000"/>
        </a:lnSpc>
        <a:spcBef>
          <a:spcPts val="4600"/>
        </a:spcBef>
        <a:buSzPct val="82000"/>
        <a:buChar char="•"/>
        <a:defRPr sz="4600">
          <a:solidFill>
            <a:srgbClr val="535353"/>
          </a:solidFill>
          <a:latin typeface="+mn-lt"/>
          <a:ea typeface="+mn-ea"/>
          <a:cs typeface="+mn-cs"/>
          <a:sym typeface="Gill Sans Light"/>
        </a:defRPr>
      </a:lvl4pPr>
      <a:lvl5pPr marL="2603500" indent="-520700" defTabSz="584200">
        <a:lnSpc>
          <a:spcPct val="120000"/>
        </a:lnSpc>
        <a:spcBef>
          <a:spcPts val="4600"/>
        </a:spcBef>
        <a:buSzPct val="82000"/>
        <a:buChar char="•"/>
        <a:defRPr sz="4600">
          <a:solidFill>
            <a:srgbClr val="535353"/>
          </a:solidFill>
          <a:latin typeface="+mn-lt"/>
          <a:ea typeface="+mn-ea"/>
          <a:cs typeface="+mn-cs"/>
          <a:sym typeface="Gill Sans Light"/>
        </a:defRPr>
      </a:lvl5pPr>
      <a:lvl6pPr marL="3124200" indent="-520700" defTabSz="584200">
        <a:lnSpc>
          <a:spcPct val="120000"/>
        </a:lnSpc>
        <a:spcBef>
          <a:spcPts val="4600"/>
        </a:spcBef>
        <a:buSzPct val="82000"/>
        <a:buChar char="•"/>
        <a:defRPr sz="4600">
          <a:solidFill>
            <a:srgbClr val="535353"/>
          </a:solidFill>
          <a:latin typeface="+mn-lt"/>
          <a:ea typeface="+mn-ea"/>
          <a:cs typeface="+mn-cs"/>
          <a:sym typeface="Gill Sans Light"/>
        </a:defRPr>
      </a:lvl6pPr>
      <a:lvl7pPr marL="3644900" indent="-520700" defTabSz="584200">
        <a:lnSpc>
          <a:spcPct val="120000"/>
        </a:lnSpc>
        <a:spcBef>
          <a:spcPts val="4600"/>
        </a:spcBef>
        <a:buSzPct val="82000"/>
        <a:buChar char="•"/>
        <a:defRPr sz="4600">
          <a:solidFill>
            <a:srgbClr val="535353"/>
          </a:solidFill>
          <a:latin typeface="+mn-lt"/>
          <a:ea typeface="+mn-ea"/>
          <a:cs typeface="+mn-cs"/>
          <a:sym typeface="Gill Sans Light"/>
        </a:defRPr>
      </a:lvl7pPr>
      <a:lvl8pPr marL="4165600" indent="-520700" defTabSz="584200">
        <a:lnSpc>
          <a:spcPct val="120000"/>
        </a:lnSpc>
        <a:spcBef>
          <a:spcPts val="4600"/>
        </a:spcBef>
        <a:buSzPct val="82000"/>
        <a:buChar char="•"/>
        <a:defRPr sz="4600">
          <a:solidFill>
            <a:srgbClr val="535353"/>
          </a:solidFill>
          <a:latin typeface="+mn-lt"/>
          <a:ea typeface="+mn-ea"/>
          <a:cs typeface="+mn-cs"/>
          <a:sym typeface="Gill Sans Light"/>
        </a:defRPr>
      </a:lvl8pPr>
      <a:lvl9pPr marL="4686300" indent="-520700" defTabSz="584200">
        <a:lnSpc>
          <a:spcPct val="120000"/>
        </a:lnSpc>
        <a:spcBef>
          <a:spcPts val="4600"/>
        </a:spcBef>
        <a:buSzPct val="82000"/>
        <a:buChar char="•"/>
        <a:defRPr sz="4600">
          <a:solidFill>
            <a:srgbClr val="535353"/>
          </a:solidFill>
          <a:latin typeface="+mn-lt"/>
          <a:ea typeface="+mn-ea"/>
          <a:cs typeface="+mn-cs"/>
          <a:sym typeface="Gill Sans Light"/>
        </a:defRPr>
      </a:lvl9pPr>
    </p:bodyStyle>
    <p:otherStyle>
      <a:lvl1pPr algn="ctr" defTabSz="584200">
        <a:defRPr>
          <a:solidFill>
            <a:schemeClr val="tx1"/>
          </a:solidFill>
          <a:latin typeface="+mn-lt"/>
          <a:ea typeface="+mn-ea"/>
          <a:cs typeface="+mn-cs"/>
          <a:sym typeface="Gill Sans Light"/>
        </a:defRPr>
      </a:lvl1pPr>
      <a:lvl2pPr indent="228600" algn="ctr" defTabSz="584200">
        <a:defRPr>
          <a:solidFill>
            <a:schemeClr val="tx1"/>
          </a:solidFill>
          <a:latin typeface="+mn-lt"/>
          <a:ea typeface="+mn-ea"/>
          <a:cs typeface="+mn-cs"/>
          <a:sym typeface="Gill Sans Light"/>
        </a:defRPr>
      </a:lvl2pPr>
      <a:lvl3pPr indent="457200" algn="ctr" defTabSz="584200">
        <a:defRPr>
          <a:solidFill>
            <a:schemeClr val="tx1"/>
          </a:solidFill>
          <a:latin typeface="+mn-lt"/>
          <a:ea typeface="+mn-ea"/>
          <a:cs typeface="+mn-cs"/>
          <a:sym typeface="Gill Sans Light"/>
        </a:defRPr>
      </a:lvl3pPr>
      <a:lvl4pPr indent="685800" algn="ctr" defTabSz="584200">
        <a:defRPr>
          <a:solidFill>
            <a:schemeClr val="tx1"/>
          </a:solidFill>
          <a:latin typeface="+mn-lt"/>
          <a:ea typeface="+mn-ea"/>
          <a:cs typeface="+mn-cs"/>
          <a:sym typeface="Gill Sans Light"/>
        </a:defRPr>
      </a:lvl4pPr>
      <a:lvl5pPr indent="914400" algn="ctr" defTabSz="584200">
        <a:defRPr>
          <a:solidFill>
            <a:schemeClr val="tx1"/>
          </a:solidFill>
          <a:latin typeface="+mn-lt"/>
          <a:ea typeface="+mn-ea"/>
          <a:cs typeface="+mn-cs"/>
          <a:sym typeface="Gill Sans Light"/>
        </a:defRPr>
      </a:lvl5pPr>
      <a:lvl6pPr indent="1143000" algn="ctr" defTabSz="584200">
        <a:defRPr>
          <a:solidFill>
            <a:schemeClr val="tx1"/>
          </a:solidFill>
          <a:latin typeface="+mn-lt"/>
          <a:ea typeface="+mn-ea"/>
          <a:cs typeface="+mn-cs"/>
          <a:sym typeface="Gill Sans Light"/>
        </a:defRPr>
      </a:lvl6pPr>
      <a:lvl7pPr indent="1371600" algn="ctr" defTabSz="584200">
        <a:defRPr>
          <a:solidFill>
            <a:schemeClr val="tx1"/>
          </a:solidFill>
          <a:latin typeface="+mn-lt"/>
          <a:ea typeface="+mn-ea"/>
          <a:cs typeface="+mn-cs"/>
          <a:sym typeface="Gill Sans Light"/>
        </a:defRPr>
      </a:lvl7pPr>
      <a:lvl8pPr indent="1600200" algn="ctr" defTabSz="584200">
        <a:defRPr>
          <a:solidFill>
            <a:schemeClr val="tx1"/>
          </a:solidFill>
          <a:latin typeface="+mn-lt"/>
          <a:ea typeface="+mn-ea"/>
          <a:cs typeface="+mn-cs"/>
          <a:sym typeface="Gill Sans Light"/>
        </a:defRPr>
      </a:lvl8pPr>
      <a:lvl9pPr indent="1828800" algn="ctr" defTabSz="584200">
        <a:defRPr>
          <a:solidFill>
            <a:schemeClr val="tx1"/>
          </a:solidFill>
          <a:latin typeface="+mn-lt"/>
          <a:ea typeface="+mn-ea"/>
          <a:cs typeface="+mn-cs"/>
          <a:sym typeface="Gill Sans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22"/>
          <a:srcRect/>
          <a:stretch>
            <a:fillRect/>
          </a:stretch>
        </a:blipFill>
        <a:effectLst/>
      </p:bgPr>
    </p:bg>
    <p:spTree>
      <p:nvGrpSpPr>
        <p:cNvPr id="1" name=""/>
        <p:cNvGrpSpPr/>
        <p:nvPr/>
      </p:nvGrpSpPr>
      <p:grpSpPr>
        <a:xfrm>
          <a:off x="0" y="0"/>
          <a:ext cx="0" cy="0"/>
          <a:chOff x="0" y="0"/>
          <a:chExt cx="0" cy="0"/>
        </a:xfrm>
      </p:grpSpPr>
      <p:sp>
        <p:nvSpPr>
          <p:cNvPr id="2" name="Body Level One…"/>
          <p:cNvSpPr>
            <a:spLocks noGrp="1"/>
          </p:cNvSpPr>
          <p:nvPr>
            <p:ph type="body" idx="1"/>
          </p:nvPr>
        </p:nvSpPr>
        <p:spPr>
          <a:xfrm>
            <a:off x="1892300" y="254000"/>
            <a:ext cx="9220201" cy="9232901"/>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lstStyle/>
          <a:p>
            <a:r>
              <a:t>Body Level One</a:t>
            </a:r>
          </a:p>
          <a:p>
            <a:pPr lvl="1"/>
            <a:r>
              <a:t>Body Level Two</a:t>
            </a:r>
          </a:p>
          <a:p>
            <a:pPr lvl="2"/>
            <a:r>
              <a:t>Body Level Three</a:t>
            </a:r>
          </a:p>
          <a:p>
            <a:pPr lvl="3"/>
            <a:r>
              <a:t>Body Level Four</a:t>
            </a:r>
          </a:p>
          <a:p>
            <a:pPr lvl="4"/>
            <a:r>
              <a:t>Body Level Five</a:t>
            </a:r>
          </a:p>
        </p:txBody>
      </p:sp>
      <p:sp>
        <p:nvSpPr>
          <p:cNvPr id="3" name="Title Text"/>
          <p:cNvSpPr>
            <a:spLocks noGrp="1"/>
          </p:cNvSpPr>
          <p:nvPr>
            <p:ph type="title"/>
          </p:nvPr>
        </p:nvSpPr>
        <p:spPr>
          <a:xfrm>
            <a:off x="1892300" y="254000"/>
            <a:ext cx="9220201" cy="2438401"/>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lstStyle/>
          <a:p>
            <a:r>
              <a:t>Title Text</a:t>
            </a:r>
          </a:p>
        </p:txBody>
      </p:sp>
      <p:sp>
        <p:nvSpPr>
          <p:cNvPr id="4" name="Slide Number"/>
          <p:cNvSpPr>
            <a:spLocks noGrp="1"/>
          </p:cNvSpPr>
          <p:nvPr>
            <p:ph type="sldNum" sz="quarter" idx="2"/>
          </p:nvPr>
        </p:nvSpPr>
        <p:spPr>
          <a:xfrm>
            <a:off x="6324513" y="9270999"/>
            <a:ext cx="346249" cy="341246"/>
          </a:xfrm>
          <a:prstGeom prst="rect">
            <a:avLst/>
          </a:prstGeom>
          <a:ln w="12700">
            <a:miter lim="400000"/>
          </a:ln>
        </p:spPr>
        <p:txBody>
          <a:bodyPr wrap="none" lIns="71437" tIns="71437" rIns="71437" bIns="71437">
            <a:spAutoFit/>
          </a:bodyPr>
          <a:lstStyle>
            <a:lvl1pPr>
              <a:defRPr sz="1280"/>
            </a:lvl1pPr>
          </a:lstStyle>
          <a:p>
            <a:pPr rtl="0" hangingPunct="0"/>
            <a:fld id="{86CB4B4D-7CA3-9044-876B-883B54F8677D}" type="slidenum">
              <a:rPr/>
              <a:pPr rtl="0" hangingPunct="0"/>
              <a:t>‹#›</a:t>
            </a:fld>
            <a:endParaRPr/>
          </a:p>
        </p:txBody>
      </p:sp>
    </p:spTree>
    <p:extLst>
      <p:ext uri="{BB962C8B-B14F-4D97-AF65-F5344CB8AC3E}">
        <p14:creationId xmlns:p14="http://schemas.microsoft.com/office/powerpoint/2010/main" val="133024241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Lst>
  <p:transition spd="med"/>
  <p:txStyles>
    <p:titleStyle>
      <a:lvl1pPr marL="0" marR="0" indent="0" algn="ctr" defTabSz="311554" rtl="0" latinLnBrk="0">
        <a:lnSpc>
          <a:spcPct val="100000"/>
        </a:lnSpc>
        <a:spcBef>
          <a:spcPts val="0"/>
        </a:spcBef>
        <a:spcAft>
          <a:spcPts val="0"/>
        </a:spcAft>
        <a:buClrTx/>
        <a:buSzTx/>
        <a:buFontTx/>
        <a:buNone/>
        <a:tabLst/>
        <a:defRPr sz="5333" b="0" i="0" u="none" strike="noStrike" cap="all" spc="0" baseline="0">
          <a:ln>
            <a:noFill/>
          </a:ln>
          <a:solidFill>
            <a:srgbClr val="535353"/>
          </a:solidFill>
          <a:uFillTx/>
          <a:latin typeface="+mn-lt"/>
          <a:ea typeface="+mn-ea"/>
          <a:cs typeface="+mn-cs"/>
          <a:sym typeface="Gill Sans Light"/>
        </a:defRPr>
      </a:lvl1pPr>
      <a:lvl2pPr marL="0" marR="0" indent="121912" algn="ctr" defTabSz="311554" rtl="0" latinLnBrk="0">
        <a:lnSpc>
          <a:spcPct val="100000"/>
        </a:lnSpc>
        <a:spcBef>
          <a:spcPts val="0"/>
        </a:spcBef>
        <a:spcAft>
          <a:spcPts val="0"/>
        </a:spcAft>
        <a:buClrTx/>
        <a:buSzTx/>
        <a:buFontTx/>
        <a:buNone/>
        <a:tabLst/>
        <a:defRPr sz="5333" b="0" i="0" u="none" strike="noStrike" cap="all" spc="0" baseline="0">
          <a:ln>
            <a:noFill/>
          </a:ln>
          <a:solidFill>
            <a:srgbClr val="535353"/>
          </a:solidFill>
          <a:uFillTx/>
          <a:latin typeface="+mn-lt"/>
          <a:ea typeface="+mn-ea"/>
          <a:cs typeface="+mn-cs"/>
          <a:sym typeface="Gill Sans Light"/>
        </a:defRPr>
      </a:lvl2pPr>
      <a:lvl3pPr marL="0" marR="0" indent="243825" algn="ctr" defTabSz="311554" rtl="0" latinLnBrk="0">
        <a:lnSpc>
          <a:spcPct val="100000"/>
        </a:lnSpc>
        <a:spcBef>
          <a:spcPts val="0"/>
        </a:spcBef>
        <a:spcAft>
          <a:spcPts val="0"/>
        </a:spcAft>
        <a:buClrTx/>
        <a:buSzTx/>
        <a:buFontTx/>
        <a:buNone/>
        <a:tabLst/>
        <a:defRPr sz="5333" b="0" i="0" u="none" strike="noStrike" cap="all" spc="0" baseline="0">
          <a:ln>
            <a:noFill/>
          </a:ln>
          <a:solidFill>
            <a:srgbClr val="535353"/>
          </a:solidFill>
          <a:uFillTx/>
          <a:latin typeface="+mn-lt"/>
          <a:ea typeface="+mn-ea"/>
          <a:cs typeface="+mn-cs"/>
          <a:sym typeface="Gill Sans Light"/>
        </a:defRPr>
      </a:lvl3pPr>
      <a:lvl4pPr marL="0" marR="0" indent="365737" algn="ctr" defTabSz="311554" rtl="0" latinLnBrk="0">
        <a:lnSpc>
          <a:spcPct val="100000"/>
        </a:lnSpc>
        <a:spcBef>
          <a:spcPts val="0"/>
        </a:spcBef>
        <a:spcAft>
          <a:spcPts val="0"/>
        </a:spcAft>
        <a:buClrTx/>
        <a:buSzTx/>
        <a:buFontTx/>
        <a:buNone/>
        <a:tabLst/>
        <a:defRPr sz="5333" b="0" i="0" u="none" strike="noStrike" cap="all" spc="0" baseline="0">
          <a:ln>
            <a:noFill/>
          </a:ln>
          <a:solidFill>
            <a:srgbClr val="535353"/>
          </a:solidFill>
          <a:uFillTx/>
          <a:latin typeface="+mn-lt"/>
          <a:ea typeface="+mn-ea"/>
          <a:cs typeface="+mn-cs"/>
          <a:sym typeface="Gill Sans Light"/>
        </a:defRPr>
      </a:lvl4pPr>
      <a:lvl5pPr marL="0" marR="0" indent="487650" algn="ctr" defTabSz="311554" rtl="0" latinLnBrk="0">
        <a:lnSpc>
          <a:spcPct val="100000"/>
        </a:lnSpc>
        <a:spcBef>
          <a:spcPts val="0"/>
        </a:spcBef>
        <a:spcAft>
          <a:spcPts val="0"/>
        </a:spcAft>
        <a:buClrTx/>
        <a:buSzTx/>
        <a:buFontTx/>
        <a:buNone/>
        <a:tabLst/>
        <a:defRPr sz="5333" b="0" i="0" u="none" strike="noStrike" cap="all" spc="0" baseline="0">
          <a:ln>
            <a:noFill/>
          </a:ln>
          <a:solidFill>
            <a:srgbClr val="535353"/>
          </a:solidFill>
          <a:uFillTx/>
          <a:latin typeface="+mn-lt"/>
          <a:ea typeface="+mn-ea"/>
          <a:cs typeface="+mn-cs"/>
          <a:sym typeface="Gill Sans Light"/>
        </a:defRPr>
      </a:lvl5pPr>
      <a:lvl6pPr marL="0" marR="0" indent="609562" algn="ctr" defTabSz="311554" rtl="0" latinLnBrk="0">
        <a:lnSpc>
          <a:spcPct val="100000"/>
        </a:lnSpc>
        <a:spcBef>
          <a:spcPts val="0"/>
        </a:spcBef>
        <a:spcAft>
          <a:spcPts val="0"/>
        </a:spcAft>
        <a:buClrTx/>
        <a:buSzTx/>
        <a:buFontTx/>
        <a:buNone/>
        <a:tabLst/>
        <a:defRPr sz="5333" b="0" i="0" u="none" strike="noStrike" cap="all" spc="0" baseline="0">
          <a:ln>
            <a:noFill/>
          </a:ln>
          <a:solidFill>
            <a:srgbClr val="535353"/>
          </a:solidFill>
          <a:uFillTx/>
          <a:latin typeface="+mn-lt"/>
          <a:ea typeface="+mn-ea"/>
          <a:cs typeface="+mn-cs"/>
          <a:sym typeface="Gill Sans Light"/>
        </a:defRPr>
      </a:lvl6pPr>
      <a:lvl7pPr marL="0" marR="0" indent="731474" algn="ctr" defTabSz="311554" rtl="0" latinLnBrk="0">
        <a:lnSpc>
          <a:spcPct val="100000"/>
        </a:lnSpc>
        <a:spcBef>
          <a:spcPts val="0"/>
        </a:spcBef>
        <a:spcAft>
          <a:spcPts val="0"/>
        </a:spcAft>
        <a:buClrTx/>
        <a:buSzTx/>
        <a:buFontTx/>
        <a:buNone/>
        <a:tabLst/>
        <a:defRPr sz="5333" b="0" i="0" u="none" strike="noStrike" cap="all" spc="0" baseline="0">
          <a:ln>
            <a:noFill/>
          </a:ln>
          <a:solidFill>
            <a:srgbClr val="535353"/>
          </a:solidFill>
          <a:uFillTx/>
          <a:latin typeface="+mn-lt"/>
          <a:ea typeface="+mn-ea"/>
          <a:cs typeface="+mn-cs"/>
          <a:sym typeface="Gill Sans Light"/>
        </a:defRPr>
      </a:lvl7pPr>
      <a:lvl8pPr marL="0" marR="0" indent="853387" algn="ctr" defTabSz="311554" rtl="0" latinLnBrk="0">
        <a:lnSpc>
          <a:spcPct val="100000"/>
        </a:lnSpc>
        <a:spcBef>
          <a:spcPts val="0"/>
        </a:spcBef>
        <a:spcAft>
          <a:spcPts val="0"/>
        </a:spcAft>
        <a:buClrTx/>
        <a:buSzTx/>
        <a:buFontTx/>
        <a:buNone/>
        <a:tabLst/>
        <a:defRPr sz="5333" b="0" i="0" u="none" strike="noStrike" cap="all" spc="0" baseline="0">
          <a:ln>
            <a:noFill/>
          </a:ln>
          <a:solidFill>
            <a:srgbClr val="535353"/>
          </a:solidFill>
          <a:uFillTx/>
          <a:latin typeface="+mn-lt"/>
          <a:ea typeface="+mn-ea"/>
          <a:cs typeface="+mn-cs"/>
          <a:sym typeface="Gill Sans Light"/>
        </a:defRPr>
      </a:lvl8pPr>
      <a:lvl9pPr marL="0" marR="0" indent="975299" algn="ctr" defTabSz="311554" rtl="0" latinLnBrk="0">
        <a:lnSpc>
          <a:spcPct val="100000"/>
        </a:lnSpc>
        <a:spcBef>
          <a:spcPts val="0"/>
        </a:spcBef>
        <a:spcAft>
          <a:spcPts val="0"/>
        </a:spcAft>
        <a:buClrTx/>
        <a:buSzTx/>
        <a:buFontTx/>
        <a:buNone/>
        <a:tabLst/>
        <a:defRPr sz="5333" b="0" i="0" u="none" strike="noStrike" cap="all" spc="0" baseline="0">
          <a:ln>
            <a:noFill/>
          </a:ln>
          <a:solidFill>
            <a:srgbClr val="535353"/>
          </a:solidFill>
          <a:uFillTx/>
          <a:latin typeface="+mn-lt"/>
          <a:ea typeface="+mn-ea"/>
          <a:cs typeface="+mn-cs"/>
          <a:sym typeface="Gill Sans Light"/>
        </a:defRPr>
      </a:lvl9pPr>
    </p:titleStyle>
    <p:bodyStyle>
      <a:lvl1pPr marL="226156" marR="0" indent="-226156" algn="l" defTabSz="311554" rtl="0" latinLnBrk="0">
        <a:lnSpc>
          <a:spcPct val="120000"/>
        </a:lnSpc>
        <a:spcBef>
          <a:spcPts val="2027"/>
        </a:spcBef>
        <a:spcAft>
          <a:spcPts val="0"/>
        </a:spcAft>
        <a:buClr>
          <a:srgbClr val="535353"/>
        </a:buClr>
        <a:buSzPct val="82000"/>
        <a:buFontTx/>
        <a:buChar char="•"/>
        <a:tabLst/>
        <a:defRPr sz="3413" b="0" i="0" u="none" strike="noStrike" cap="none" spc="0" baseline="0">
          <a:ln>
            <a:noFill/>
          </a:ln>
          <a:solidFill>
            <a:srgbClr val="525252"/>
          </a:solidFill>
          <a:uFillTx/>
          <a:latin typeface="+mn-lt"/>
          <a:ea typeface="+mn-ea"/>
          <a:cs typeface="+mn-cs"/>
          <a:sym typeface="Gill Sans Light"/>
        </a:defRPr>
      </a:lvl1pPr>
      <a:lvl2pPr marL="429343" marR="0" indent="-226156" algn="l" defTabSz="311554" rtl="0" latinLnBrk="0">
        <a:lnSpc>
          <a:spcPct val="120000"/>
        </a:lnSpc>
        <a:spcBef>
          <a:spcPts val="2027"/>
        </a:spcBef>
        <a:spcAft>
          <a:spcPts val="0"/>
        </a:spcAft>
        <a:buClr>
          <a:srgbClr val="535353"/>
        </a:buClr>
        <a:buSzPct val="82000"/>
        <a:buFontTx/>
        <a:buChar char="•"/>
        <a:tabLst/>
        <a:defRPr sz="3413" b="0" i="0" u="none" strike="noStrike" cap="none" spc="0" baseline="0">
          <a:ln>
            <a:noFill/>
          </a:ln>
          <a:solidFill>
            <a:srgbClr val="525252"/>
          </a:solidFill>
          <a:uFillTx/>
          <a:latin typeface="+mn-lt"/>
          <a:ea typeface="+mn-ea"/>
          <a:cs typeface="+mn-cs"/>
          <a:sym typeface="Gill Sans Light"/>
        </a:defRPr>
      </a:lvl2pPr>
      <a:lvl3pPr marL="632531" marR="0" indent="-226156" algn="l" defTabSz="311554" rtl="0" latinLnBrk="0">
        <a:lnSpc>
          <a:spcPct val="120000"/>
        </a:lnSpc>
        <a:spcBef>
          <a:spcPts val="2027"/>
        </a:spcBef>
        <a:spcAft>
          <a:spcPts val="0"/>
        </a:spcAft>
        <a:buClr>
          <a:srgbClr val="535353"/>
        </a:buClr>
        <a:buSzPct val="82000"/>
        <a:buFontTx/>
        <a:buChar char="•"/>
        <a:tabLst/>
        <a:defRPr sz="3413" b="0" i="0" u="none" strike="noStrike" cap="none" spc="0" baseline="0">
          <a:ln>
            <a:noFill/>
          </a:ln>
          <a:solidFill>
            <a:srgbClr val="525252"/>
          </a:solidFill>
          <a:uFillTx/>
          <a:latin typeface="+mn-lt"/>
          <a:ea typeface="+mn-ea"/>
          <a:cs typeface="+mn-cs"/>
          <a:sym typeface="Gill Sans Light"/>
        </a:defRPr>
      </a:lvl3pPr>
      <a:lvl4pPr marL="835718" marR="0" indent="-226156" algn="l" defTabSz="311554" rtl="0" latinLnBrk="0">
        <a:lnSpc>
          <a:spcPct val="120000"/>
        </a:lnSpc>
        <a:spcBef>
          <a:spcPts val="2027"/>
        </a:spcBef>
        <a:spcAft>
          <a:spcPts val="0"/>
        </a:spcAft>
        <a:buClr>
          <a:srgbClr val="535353"/>
        </a:buClr>
        <a:buSzPct val="82000"/>
        <a:buFontTx/>
        <a:buChar char="•"/>
        <a:tabLst/>
        <a:defRPr sz="3413" b="0" i="0" u="none" strike="noStrike" cap="none" spc="0" baseline="0">
          <a:ln>
            <a:noFill/>
          </a:ln>
          <a:solidFill>
            <a:srgbClr val="525252"/>
          </a:solidFill>
          <a:uFillTx/>
          <a:latin typeface="+mn-lt"/>
          <a:ea typeface="+mn-ea"/>
          <a:cs typeface="+mn-cs"/>
          <a:sym typeface="Gill Sans Light"/>
        </a:defRPr>
      </a:lvl4pPr>
      <a:lvl5pPr marL="1038905" marR="0" indent="-226156" algn="l" defTabSz="311554" rtl="0" latinLnBrk="0">
        <a:lnSpc>
          <a:spcPct val="120000"/>
        </a:lnSpc>
        <a:spcBef>
          <a:spcPts val="2027"/>
        </a:spcBef>
        <a:spcAft>
          <a:spcPts val="0"/>
        </a:spcAft>
        <a:buClr>
          <a:srgbClr val="535353"/>
        </a:buClr>
        <a:buSzPct val="82000"/>
        <a:buFontTx/>
        <a:buChar char="•"/>
        <a:tabLst/>
        <a:defRPr sz="3413" b="0" i="0" u="none" strike="noStrike" cap="none" spc="0" baseline="0">
          <a:ln>
            <a:noFill/>
          </a:ln>
          <a:solidFill>
            <a:srgbClr val="525252"/>
          </a:solidFill>
          <a:uFillTx/>
          <a:latin typeface="+mn-lt"/>
          <a:ea typeface="+mn-ea"/>
          <a:cs typeface="+mn-cs"/>
          <a:sym typeface="Gill Sans Light"/>
        </a:defRPr>
      </a:lvl5pPr>
      <a:lvl6pPr marL="1242092" marR="0" indent="-226156" algn="l" defTabSz="311554" rtl="0" latinLnBrk="0">
        <a:lnSpc>
          <a:spcPct val="120000"/>
        </a:lnSpc>
        <a:spcBef>
          <a:spcPts val="2027"/>
        </a:spcBef>
        <a:spcAft>
          <a:spcPts val="0"/>
        </a:spcAft>
        <a:buClr>
          <a:srgbClr val="535353"/>
        </a:buClr>
        <a:buSzPct val="82000"/>
        <a:buFontTx/>
        <a:buChar char="•"/>
        <a:tabLst/>
        <a:defRPr sz="3413" b="0" i="0" u="none" strike="noStrike" cap="none" spc="0" baseline="0">
          <a:ln>
            <a:noFill/>
          </a:ln>
          <a:solidFill>
            <a:srgbClr val="525252"/>
          </a:solidFill>
          <a:uFillTx/>
          <a:latin typeface="+mn-lt"/>
          <a:ea typeface="+mn-ea"/>
          <a:cs typeface="+mn-cs"/>
          <a:sym typeface="Gill Sans Light"/>
        </a:defRPr>
      </a:lvl6pPr>
      <a:lvl7pPr marL="1445280" marR="0" indent="-226156" algn="l" defTabSz="311554" rtl="0" latinLnBrk="0">
        <a:lnSpc>
          <a:spcPct val="120000"/>
        </a:lnSpc>
        <a:spcBef>
          <a:spcPts val="2027"/>
        </a:spcBef>
        <a:spcAft>
          <a:spcPts val="0"/>
        </a:spcAft>
        <a:buClr>
          <a:srgbClr val="535353"/>
        </a:buClr>
        <a:buSzPct val="82000"/>
        <a:buFontTx/>
        <a:buChar char="•"/>
        <a:tabLst/>
        <a:defRPr sz="3413" b="0" i="0" u="none" strike="noStrike" cap="none" spc="0" baseline="0">
          <a:ln>
            <a:noFill/>
          </a:ln>
          <a:solidFill>
            <a:srgbClr val="525252"/>
          </a:solidFill>
          <a:uFillTx/>
          <a:latin typeface="+mn-lt"/>
          <a:ea typeface="+mn-ea"/>
          <a:cs typeface="+mn-cs"/>
          <a:sym typeface="Gill Sans Light"/>
        </a:defRPr>
      </a:lvl7pPr>
      <a:lvl8pPr marL="1648467" marR="0" indent="-226156" algn="l" defTabSz="311554" rtl="0" latinLnBrk="0">
        <a:lnSpc>
          <a:spcPct val="120000"/>
        </a:lnSpc>
        <a:spcBef>
          <a:spcPts val="2027"/>
        </a:spcBef>
        <a:spcAft>
          <a:spcPts val="0"/>
        </a:spcAft>
        <a:buClr>
          <a:srgbClr val="535353"/>
        </a:buClr>
        <a:buSzPct val="82000"/>
        <a:buFontTx/>
        <a:buChar char="•"/>
        <a:tabLst/>
        <a:defRPr sz="3413" b="0" i="0" u="none" strike="noStrike" cap="none" spc="0" baseline="0">
          <a:ln>
            <a:noFill/>
          </a:ln>
          <a:solidFill>
            <a:srgbClr val="525252"/>
          </a:solidFill>
          <a:uFillTx/>
          <a:latin typeface="+mn-lt"/>
          <a:ea typeface="+mn-ea"/>
          <a:cs typeface="+mn-cs"/>
          <a:sym typeface="Gill Sans Light"/>
        </a:defRPr>
      </a:lvl8pPr>
      <a:lvl9pPr marL="1851654" marR="0" indent="-226156" algn="l" defTabSz="311554" rtl="0" latinLnBrk="0">
        <a:lnSpc>
          <a:spcPct val="120000"/>
        </a:lnSpc>
        <a:spcBef>
          <a:spcPts val="2027"/>
        </a:spcBef>
        <a:spcAft>
          <a:spcPts val="0"/>
        </a:spcAft>
        <a:buClr>
          <a:srgbClr val="535353"/>
        </a:buClr>
        <a:buSzPct val="82000"/>
        <a:buFontTx/>
        <a:buChar char="•"/>
        <a:tabLst/>
        <a:defRPr sz="3413" b="0" i="0" u="none" strike="noStrike" cap="none" spc="0" baseline="0">
          <a:ln>
            <a:noFill/>
          </a:ln>
          <a:solidFill>
            <a:srgbClr val="525252"/>
          </a:solidFill>
          <a:uFillTx/>
          <a:latin typeface="+mn-lt"/>
          <a:ea typeface="+mn-ea"/>
          <a:cs typeface="+mn-cs"/>
          <a:sym typeface="Gill Sans Light"/>
        </a:defRPr>
      </a:lvl9pPr>
    </p:bodyStyle>
    <p:otherStyle>
      <a:lvl1pPr marL="0" marR="0" indent="0" algn="ctr" defTabSz="311554" latinLnBrk="0">
        <a:lnSpc>
          <a:spcPct val="100000"/>
        </a:lnSpc>
        <a:spcBef>
          <a:spcPts val="0"/>
        </a:spcBef>
        <a:spcAft>
          <a:spcPts val="0"/>
        </a:spcAft>
        <a:buClrTx/>
        <a:buSzTx/>
        <a:buFontTx/>
        <a:buNone/>
        <a:tabLst/>
        <a:defRPr sz="1280" b="0" i="0" u="none" strike="noStrike" cap="none" spc="0" baseline="0">
          <a:ln>
            <a:noFill/>
          </a:ln>
          <a:solidFill>
            <a:schemeClr val="tx1"/>
          </a:solidFill>
          <a:uFillTx/>
          <a:latin typeface="+mn-lt"/>
          <a:ea typeface="+mn-ea"/>
          <a:cs typeface="+mn-cs"/>
          <a:sym typeface="Gill Sans Light"/>
        </a:defRPr>
      </a:lvl1pPr>
      <a:lvl2pPr marL="0" marR="0" indent="121912" algn="ctr" defTabSz="311554" latinLnBrk="0">
        <a:lnSpc>
          <a:spcPct val="100000"/>
        </a:lnSpc>
        <a:spcBef>
          <a:spcPts val="0"/>
        </a:spcBef>
        <a:spcAft>
          <a:spcPts val="0"/>
        </a:spcAft>
        <a:buClrTx/>
        <a:buSzTx/>
        <a:buFontTx/>
        <a:buNone/>
        <a:tabLst/>
        <a:defRPr sz="1280" b="0" i="0" u="none" strike="noStrike" cap="none" spc="0" baseline="0">
          <a:ln>
            <a:noFill/>
          </a:ln>
          <a:solidFill>
            <a:schemeClr val="tx1"/>
          </a:solidFill>
          <a:uFillTx/>
          <a:latin typeface="+mn-lt"/>
          <a:ea typeface="+mn-ea"/>
          <a:cs typeface="+mn-cs"/>
          <a:sym typeface="Gill Sans Light"/>
        </a:defRPr>
      </a:lvl2pPr>
      <a:lvl3pPr marL="0" marR="0" indent="243825" algn="ctr" defTabSz="311554" latinLnBrk="0">
        <a:lnSpc>
          <a:spcPct val="100000"/>
        </a:lnSpc>
        <a:spcBef>
          <a:spcPts val="0"/>
        </a:spcBef>
        <a:spcAft>
          <a:spcPts val="0"/>
        </a:spcAft>
        <a:buClrTx/>
        <a:buSzTx/>
        <a:buFontTx/>
        <a:buNone/>
        <a:tabLst/>
        <a:defRPr sz="1280" b="0" i="0" u="none" strike="noStrike" cap="none" spc="0" baseline="0">
          <a:ln>
            <a:noFill/>
          </a:ln>
          <a:solidFill>
            <a:schemeClr val="tx1"/>
          </a:solidFill>
          <a:uFillTx/>
          <a:latin typeface="+mn-lt"/>
          <a:ea typeface="+mn-ea"/>
          <a:cs typeface="+mn-cs"/>
          <a:sym typeface="Gill Sans Light"/>
        </a:defRPr>
      </a:lvl3pPr>
      <a:lvl4pPr marL="0" marR="0" indent="365737" algn="ctr" defTabSz="311554" latinLnBrk="0">
        <a:lnSpc>
          <a:spcPct val="100000"/>
        </a:lnSpc>
        <a:spcBef>
          <a:spcPts val="0"/>
        </a:spcBef>
        <a:spcAft>
          <a:spcPts val="0"/>
        </a:spcAft>
        <a:buClrTx/>
        <a:buSzTx/>
        <a:buFontTx/>
        <a:buNone/>
        <a:tabLst/>
        <a:defRPr sz="1280" b="0" i="0" u="none" strike="noStrike" cap="none" spc="0" baseline="0">
          <a:ln>
            <a:noFill/>
          </a:ln>
          <a:solidFill>
            <a:schemeClr val="tx1"/>
          </a:solidFill>
          <a:uFillTx/>
          <a:latin typeface="+mn-lt"/>
          <a:ea typeface="+mn-ea"/>
          <a:cs typeface="+mn-cs"/>
          <a:sym typeface="Gill Sans Light"/>
        </a:defRPr>
      </a:lvl4pPr>
      <a:lvl5pPr marL="0" marR="0" indent="487650" algn="ctr" defTabSz="311554" latinLnBrk="0">
        <a:lnSpc>
          <a:spcPct val="100000"/>
        </a:lnSpc>
        <a:spcBef>
          <a:spcPts val="0"/>
        </a:spcBef>
        <a:spcAft>
          <a:spcPts val="0"/>
        </a:spcAft>
        <a:buClrTx/>
        <a:buSzTx/>
        <a:buFontTx/>
        <a:buNone/>
        <a:tabLst/>
        <a:defRPr sz="1280" b="0" i="0" u="none" strike="noStrike" cap="none" spc="0" baseline="0">
          <a:ln>
            <a:noFill/>
          </a:ln>
          <a:solidFill>
            <a:schemeClr val="tx1"/>
          </a:solidFill>
          <a:uFillTx/>
          <a:latin typeface="+mn-lt"/>
          <a:ea typeface="+mn-ea"/>
          <a:cs typeface="+mn-cs"/>
          <a:sym typeface="Gill Sans Light"/>
        </a:defRPr>
      </a:lvl5pPr>
      <a:lvl6pPr marL="0" marR="0" indent="609562" algn="ctr" defTabSz="311554" latinLnBrk="0">
        <a:lnSpc>
          <a:spcPct val="100000"/>
        </a:lnSpc>
        <a:spcBef>
          <a:spcPts val="0"/>
        </a:spcBef>
        <a:spcAft>
          <a:spcPts val="0"/>
        </a:spcAft>
        <a:buClrTx/>
        <a:buSzTx/>
        <a:buFontTx/>
        <a:buNone/>
        <a:tabLst/>
        <a:defRPr sz="1280" b="0" i="0" u="none" strike="noStrike" cap="none" spc="0" baseline="0">
          <a:ln>
            <a:noFill/>
          </a:ln>
          <a:solidFill>
            <a:schemeClr val="tx1"/>
          </a:solidFill>
          <a:uFillTx/>
          <a:latin typeface="+mn-lt"/>
          <a:ea typeface="+mn-ea"/>
          <a:cs typeface="+mn-cs"/>
          <a:sym typeface="Gill Sans Light"/>
        </a:defRPr>
      </a:lvl6pPr>
      <a:lvl7pPr marL="0" marR="0" indent="731474" algn="ctr" defTabSz="311554" latinLnBrk="0">
        <a:lnSpc>
          <a:spcPct val="100000"/>
        </a:lnSpc>
        <a:spcBef>
          <a:spcPts val="0"/>
        </a:spcBef>
        <a:spcAft>
          <a:spcPts val="0"/>
        </a:spcAft>
        <a:buClrTx/>
        <a:buSzTx/>
        <a:buFontTx/>
        <a:buNone/>
        <a:tabLst/>
        <a:defRPr sz="1280" b="0" i="0" u="none" strike="noStrike" cap="none" spc="0" baseline="0">
          <a:ln>
            <a:noFill/>
          </a:ln>
          <a:solidFill>
            <a:schemeClr val="tx1"/>
          </a:solidFill>
          <a:uFillTx/>
          <a:latin typeface="+mn-lt"/>
          <a:ea typeface="+mn-ea"/>
          <a:cs typeface="+mn-cs"/>
          <a:sym typeface="Gill Sans Light"/>
        </a:defRPr>
      </a:lvl7pPr>
      <a:lvl8pPr marL="0" marR="0" indent="853387" algn="ctr" defTabSz="311554" latinLnBrk="0">
        <a:lnSpc>
          <a:spcPct val="100000"/>
        </a:lnSpc>
        <a:spcBef>
          <a:spcPts val="0"/>
        </a:spcBef>
        <a:spcAft>
          <a:spcPts val="0"/>
        </a:spcAft>
        <a:buClrTx/>
        <a:buSzTx/>
        <a:buFontTx/>
        <a:buNone/>
        <a:tabLst/>
        <a:defRPr sz="1280" b="0" i="0" u="none" strike="noStrike" cap="none" spc="0" baseline="0">
          <a:ln>
            <a:noFill/>
          </a:ln>
          <a:solidFill>
            <a:schemeClr val="tx1"/>
          </a:solidFill>
          <a:uFillTx/>
          <a:latin typeface="+mn-lt"/>
          <a:ea typeface="+mn-ea"/>
          <a:cs typeface="+mn-cs"/>
          <a:sym typeface="Gill Sans Light"/>
        </a:defRPr>
      </a:lvl8pPr>
      <a:lvl9pPr marL="0" marR="0" indent="975299" algn="ctr" defTabSz="311554" latinLnBrk="0">
        <a:lnSpc>
          <a:spcPct val="100000"/>
        </a:lnSpc>
        <a:spcBef>
          <a:spcPts val="0"/>
        </a:spcBef>
        <a:spcAft>
          <a:spcPts val="0"/>
        </a:spcAft>
        <a:buClrTx/>
        <a:buSzTx/>
        <a:buFontTx/>
        <a:buNone/>
        <a:tabLst/>
        <a:defRPr sz="1280" b="0" i="0" u="none" strike="noStrike" cap="none" spc="0" baseline="0">
          <a:ln>
            <a:noFill/>
          </a:ln>
          <a:solidFill>
            <a:schemeClr val="tx1"/>
          </a:solidFill>
          <a:uFillTx/>
          <a:latin typeface="+mn-lt"/>
          <a:ea typeface="+mn-ea"/>
          <a:cs typeface="+mn-cs"/>
          <a:sym typeface="Gill Sans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tif"/><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7.png"/><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hape 33"/>
          <p:cNvSpPr>
            <a:spLocks noGrp="1"/>
          </p:cNvSpPr>
          <p:nvPr>
            <p:ph type="title"/>
          </p:nvPr>
        </p:nvSpPr>
        <p:spPr>
          <a:xfrm>
            <a:off x="505092" y="644817"/>
            <a:ext cx="11994615" cy="1028555"/>
          </a:xfrm>
          <a:prstGeom prst="rect">
            <a:avLst/>
          </a:prstGeom>
        </p:spPr>
        <p:txBody>
          <a:bodyPr>
            <a:noAutofit/>
          </a:bodyPr>
          <a:lstStyle/>
          <a:p>
            <a:pPr lvl="0" defTabSz="457200">
              <a:defRPr sz="1800" cap="none">
                <a:solidFill>
                  <a:srgbClr val="000000"/>
                </a:solidFill>
              </a:defRPr>
            </a:pPr>
            <a:r>
              <a:rPr sz="6000" b="1" dirty="0">
                <a:solidFill>
                  <a:srgbClr val="606B7E"/>
                </a:solidFill>
                <a:latin typeface="Helvetica"/>
                <a:ea typeface="Helvetica"/>
                <a:cs typeface="Helvetica"/>
                <a:sym typeface="Helvetica"/>
              </a:rPr>
              <a:t>6</a:t>
            </a:r>
            <a:r>
              <a:rPr sz="6000" b="1" baseline="31999" dirty="0">
                <a:solidFill>
                  <a:srgbClr val="606B7E"/>
                </a:solidFill>
                <a:latin typeface="Helvetica"/>
                <a:ea typeface="Helvetica"/>
                <a:cs typeface="Helvetica"/>
                <a:sym typeface="Helvetica"/>
              </a:rPr>
              <a:t>th</a:t>
            </a:r>
            <a:r>
              <a:rPr sz="6000" b="1" dirty="0">
                <a:solidFill>
                  <a:srgbClr val="606B7E"/>
                </a:solidFill>
                <a:latin typeface="Helvetica"/>
                <a:ea typeface="Helvetica"/>
                <a:cs typeface="Helvetica"/>
                <a:sym typeface="Helvetica"/>
              </a:rPr>
              <a:t> Grade Expectations</a:t>
            </a:r>
          </a:p>
        </p:txBody>
      </p:sp>
      <p:pic>
        <p:nvPicPr>
          <p:cNvPr id="34" name="pasted-image.pdf"/>
          <p:cNvPicPr/>
          <p:nvPr/>
        </p:nvPicPr>
        <p:blipFill>
          <a:blip r:embed="rId2">
            <a:extLst/>
          </a:blip>
          <a:stretch>
            <a:fillRect/>
          </a:stretch>
        </p:blipFill>
        <p:spPr>
          <a:xfrm>
            <a:off x="57646" y="7503881"/>
            <a:ext cx="12889508" cy="2022937"/>
          </a:xfrm>
          <a:prstGeom prst="rect">
            <a:avLst/>
          </a:prstGeom>
          <a:ln w="12700">
            <a:miter lim="400000"/>
          </a:ln>
        </p:spPr>
      </p:pic>
      <p:pic>
        <p:nvPicPr>
          <p:cNvPr id="35" name="Changing Expectations.gif"/>
          <p:cNvPicPr/>
          <p:nvPr/>
        </p:nvPicPr>
        <p:blipFill>
          <a:blip r:embed="rId3">
            <a:extLst/>
          </a:blip>
          <a:stretch>
            <a:fillRect/>
          </a:stretch>
        </p:blipFill>
        <p:spPr>
          <a:xfrm>
            <a:off x="2599908" y="2121569"/>
            <a:ext cx="7428491" cy="4263190"/>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hape 96"/>
          <p:cNvSpPr/>
          <p:nvPr/>
        </p:nvSpPr>
        <p:spPr>
          <a:xfrm>
            <a:off x="1189926" y="1134557"/>
            <a:ext cx="7461979" cy="133369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defTabSz="457200">
              <a:defRPr sz="7200" b="1">
                <a:solidFill>
                  <a:srgbClr val="009051"/>
                </a:solidFill>
                <a:latin typeface="Calibri"/>
                <a:ea typeface="Calibri"/>
                <a:cs typeface="Calibri"/>
                <a:sym typeface="Calibri"/>
              </a:defRPr>
            </a:lvl1pPr>
          </a:lstStyle>
          <a:p>
            <a:pPr lvl="0">
              <a:defRPr sz="1800" b="0">
                <a:solidFill>
                  <a:srgbClr val="000000"/>
                </a:solidFill>
              </a:defRPr>
            </a:pPr>
            <a:r>
              <a:rPr sz="8000" b="1" dirty="0">
                <a:solidFill>
                  <a:srgbClr val="009051"/>
                </a:solidFill>
              </a:rPr>
              <a:t>Electronics Policy</a:t>
            </a:r>
          </a:p>
        </p:txBody>
      </p:sp>
      <p:sp>
        <p:nvSpPr>
          <p:cNvPr id="97" name="Shape 97"/>
          <p:cNvSpPr/>
          <p:nvPr/>
        </p:nvSpPr>
        <p:spPr>
          <a:xfrm>
            <a:off x="1389294" y="3223093"/>
            <a:ext cx="10938892" cy="527323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marL="274320" lvl="0" indent="-274320" algn="l" defTabSz="457200">
              <a:defRPr sz="1800">
                <a:solidFill>
                  <a:srgbClr val="000000"/>
                </a:solidFill>
              </a:defRPr>
            </a:pPr>
            <a:r>
              <a:rPr sz="2400" dirty="0">
                <a:latin typeface="Constantia"/>
                <a:ea typeface="Constantia"/>
                <a:cs typeface="Constantia"/>
                <a:sym typeface="Constantia"/>
              </a:rPr>
              <a:t>These rules are specific to common areas such as cafeteria, hallways, </a:t>
            </a:r>
          </a:p>
          <a:p>
            <a:pPr marL="274320" lvl="0" indent="-274320" algn="l" defTabSz="457200">
              <a:defRPr sz="1800">
                <a:solidFill>
                  <a:srgbClr val="000000"/>
                </a:solidFill>
              </a:defRPr>
            </a:pPr>
            <a:r>
              <a:rPr sz="2400" dirty="0">
                <a:latin typeface="Constantia"/>
                <a:ea typeface="Constantia"/>
                <a:cs typeface="Constantia"/>
                <a:sym typeface="Constantia"/>
              </a:rPr>
              <a:t>bathrooms, locker rooms,  track, bus and car loop</a:t>
            </a:r>
            <a:r>
              <a:rPr lang="en-US" sz="2400" dirty="0">
                <a:latin typeface="Constantia"/>
                <a:ea typeface="Constantia"/>
                <a:cs typeface="Constantia"/>
                <a:sym typeface="Constantia"/>
              </a:rPr>
              <a:t>,</a:t>
            </a:r>
            <a:r>
              <a:rPr sz="2400" dirty="0">
                <a:latin typeface="Constantia"/>
                <a:ea typeface="Constantia"/>
                <a:cs typeface="Constantia"/>
                <a:sym typeface="Constantia"/>
              </a:rPr>
              <a:t> etc.  </a:t>
            </a:r>
          </a:p>
          <a:p>
            <a:pPr marL="274320" lvl="0" indent="-274320" algn="l" defTabSz="457200">
              <a:defRPr sz="1800">
                <a:solidFill>
                  <a:srgbClr val="000000"/>
                </a:solidFill>
              </a:defRPr>
            </a:pPr>
            <a:endParaRPr sz="2400" dirty="0">
              <a:latin typeface="Constantia"/>
              <a:ea typeface="Constantia"/>
              <a:cs typeface="Constantia"/>
              <a:sym typeface="Constantia"/>
            </a:endParaRPr>
          </a:p>
          <a:p>
            <a:pPr marL="274320" lvl="0" indent="-274320" algn="l" defTabSz="457200">
              <a:defRPr sz="1800">
                <a:solidFill>
                  <a:srgbClr val="000000"/>
                </a:solidFill>
              </a:defRPr>
            </a:pPr>
            <a:r>
              <a:rPr sz="2400" b="1" dirty="0">
                <a:latin typeface="Constantia"/>
                <a:ea typeface="Constantia"/>
                <a:cs typeface="Constantia"/>
                <a:sym typeface="Constantia"/>
              </a:rPr>
              <a:t>Students are responsible for their own devices. Do not lend your phone </a:t>
            </a:r>
          </a:p>
          <a:p>
            <a:pPr marL="274320" lvl="0" indent="-274320" algn="l" defTabSz="457200">
              <a:defRPr sz="1800">
                <a:solidFill>
                  <a:srgbClr val="000000"/>
                </a:solidFill>
              </a:defRPr>
            </a:pPr>
            <a:r>
              <a:rPr sz="2400" b="1" dirty="0">
                <a:latin typeface="Constantia"/>
                <a:ea typeface="Constantia"/>
                <a:cs typeface="Constantia"/>
                <a:sym typeface="Constantia"/>
              </a:rPr>
              <a:t>or borrow a phone from another student.</a:t>
            </a:r>
          </a:p>
          <a:p>
            <a:pPr marL="274320" lvl="0" indent="-274320" algn="l" defTabSz="457200">
              <a:defRPr sz="1800">
                <a:solidFill>
                  <a:srgbClr val="000000"/>
                </a:solidFill>
              </a:defRPr>
            </a:pPr>
            <a:endParaRPr sz="2400" dirty="0">
              <a:latin typeface="Constantia"/>
              <a:ea typeface="Constantia"/>
              <a:cs typeface="Constantia"/>
              <a:sym typeface="Constantia"/>
            </a:endParaRPr>
          </a:p>
          <a:p>
            <a:pPr marL="274320" lvl="0" indent="-274320" algn="l" defTabSz="457200">
              <a:defRPr sz="1800">
                <a:solidFill>
                  <a:srgbClr val="000000"/>
                </a:solidFill>
              </a:defRPr>
            </a:pPr>
            <a:r>
              <a:rPr sz="2400" b="1" dirty="0">
                <a:latin typeface="Constantia"/>
                <a:ea typeface="Constantia"/>
                <a:cs typeface="Constantia"/>
                <a:sym typeface="Constantia"/>
              </a:rPr>
              <a:t>All electronic devices should be kept on Silent Mode.  Not complying </a:t>
            </a:r>
          </a:p>
          <a:p>
            <a:pPr marL="274320" lvl="0" indent="-274320" algn="l" defTabSz="457200">
              <a:defRPr sz="1800">
                <a:solidFill>
                  <a:srgbClr val="000000"/>
                </a:solidFill>
              </a:defRPr>
            </a:pPr>
            <a:r>
              <a:rPr sz="2400" b="1" dirty="0">
                <a:latin typeface="Constantia"/>
                <a:ea typeface="Constantia"/>
                <a:cs typeface="Constantia"/>
                <a:sym typeface="Constantia"/>
              </a:rPr>
              <a:t>with this rule will result in disciplinary action. </a:t>
            </a:r>
          </a:p>
          <a:p>
            <a:pPr marL="274320" lvl="0" indent="-274320" algn="l" defTabSz="457200">
              <a:defRPr sz="1800">
                <a:solidFill>
                  <a:srgbClr val="000000"/>
                </a:solidFill>
              </a:defRPr>
            </a:pPr>
            <a:endParaRPr sz="2400" dirty="0">
              <a:latin typeface="Constantia"/>
              <a:ea typeface="Constantia"/>
              <a:cs typeface="Constantia"/>
              <a:sym typeface="Constantia"/>
            </a:endParaRPr>
          </a:p>
          <a:p>
            <a:pPr marL="274320" lvl="0" indent="-274320" algn="l" defTabSz="457200">
              <a:defRPr sz="1800">
                <a:solidFill>
                  <a:srgbClr val="000000"/>
                </a:solidFill>
              </a:defRPr>
            </a:pPr>
            <a:r>
              <a:rPr sz="2400" b="1" dirty="0">
                <a:latin typeface="Constantia"/>
                <a:ea typeface="Constantia"/>
                <a:cs typeface="Constantia"/>
                <a:sym typeface="Constantia"/>
              </a:rPr>
              <a:t>Students are allowed to use electronics in the hallways and cafeteria freely </a:t>
            </a:r>
          </a:p>
          <a:p>
            <a:pPr marL="274320" lvl="0" indent="-274320" algn="l" defTabSz="457200">
              <a:defRPr sz="1800">
                <a:solidFill>
                  <a:srgbClr val="000000"/>
                </a:solidFill>
              </a:defRPr>
            </a:pPr>
            <a:r>
              <a:rPr sz="2400" b="1" dirty="0">
                <a:latin typeface="Constantia"/>
                <a:ea typeface="Constantia"/>
                <a:cs typeface="Constantia"/>
                <a:sym typeface="Constantia"/>
              </a:rPr>
              <a:t>as long a they abide by the rules above. </a:t>
            </a:r>
          </a:p>
          <a:p>
            <a:pPr marL="274320" lvl="0" indent="-274320" algn="l" defTabSz="457200">
              <a:defRPr sz="1800">
                <a:solidFill>
                  <a:srgbClr val="000000"/>
                </a:solidFill>
              </a:defRPr>
            </a:pPr>
            <a:endParaRPr sz="2400" dirty="0">
              <a:latin typeface="Constantia"/>
              <a:ea typeface="Constantia"/>
              <a:cs typeface="Constantia"/>
              <a:sym typeface="Constantia"/>
            </a:endParaRPr>
          </a:p>
          <a:p>
            <a:pPr marL="274320" lvl="0" indent="-274320" algn="l" defTabSz="457200">
              <a:defRPr sz="1800">
                <a:solidFill>
                  <a:srgbClr val="000000"/>
                </a:solidFill>
              </a:defRPr>
            </a:pPr>
            <a:r>
              <a:rPr sz="2400" b="1" dirty="0">
                <a:latin typeface="Constantia"/>
                <a:ea typeface="Constantia"/>
                <a:cs typeface="Constantia"/>
                <a:sym typeface="Constantia"/>
              </a:rPr>
              <a:t>Electronic privileges can be revoked if students do not respect the policies</a:t>
            </a:r>
          </a:p>
          <a:p>
            <a:pPr marL="274320" lvl="0" indent="-274320" algn="l" defTabSz="457200">
              <a:defRPr sz="1800">
                <a:solidFill>
                  <a:srgbClr val="000000"/>
                </a:solidFill>
              </a:defRPr>
            </a:pPr>
            <a:r>
              <a:rPr sz="2400" b="1" dirty="0">
                <a:latin typeface="Constantia"/>
                <a:ea typeface="Constantia"/>
                <a:cs typeface="Constantia"/>
                <a:sym typeface="Constantia"/>
              </a:rPr>
              <a:t>and procedures in place.</a:t>
            </a:r>
          </a:p>
        </p:txBody>
      </p:sp>
      <p:pic>
        <p:nvPicPr>
          <p:cNvPr id="2" name="Picture 1"/>
          <p:cNvPicPr>
            <a:picLocks noChangeAspect="1"/>
          </p:cNvPicPr>
          <p:nvPr/>
        </p:nvPicPr>
        <p:blipFill>
          <a:blip r:embed="rId2"/>
          <a:stretch>
            <a:fillRect/>
          </a:stretch>
        </p:blipFill>
        <p:spPr>
          <a:xfrm>
            <a:off x="9458712" y="410580"/>
            <a:ext cx="2400631" cy="2370925"/>
          </a:xfrm>
          <a:prstGeom prst="rect">
            <a:avLst/>
          </a:prstGeom>
        </p:spPr>
      </p:pic>
    </p:spTree>
    <p:extLst>
      <p:ext uri="{BB962C8B-B14F-4D97-AF65-F5344CB8AC3E}">
        <p14:creationId xmlns:p14="http://schemas.microsoft.com/office/powerpoint/2010/main" val="5944414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Shape 99"/>
          <p:cNvSpPr/>
          <p:nvPr/>
        </p:nvSpPr>
        <p:spPr>
          <a:xfrm>
            <a:off x="774005" y="869623"/>
            <a:ext cx="10363777" cy="111825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defTabSz="457200">
              <a:defRPr sz="6600" b="1">
                <a:solidFill>
                  <a:srgbClr val="009051"/>
                </a:solidFill>
                <a:latin typeface="Calibri"/>
                <a:ea typeface="Calibri"/>
                <a:cs typeface="Calibri"/>
                <a:sym typeface="Calibri"/>
              </a:defRPr>
            </a:lvl1pPr>
          </a:lstStyle>
          <a:p>
            <a:pPr lvl="0">
              <a:defRPr sz="1800" b="0">
                <a:solidFill>
                  <a:srgbClr val="000000"/>
                </a:solidFill>
              </a:defRPr>
            </a:pPr>
            <a:r>
              <a:rPr sz="6600" b="1" dirty="0">
                <a:solidFill>
                  <a:srgbClr val="009051"/>
                </a:solidFill>
              </a:rPr>
              <a:t>Electronics Policy </a:t>
            </a:r>
            <a:r>
              <a:rPr lang="en-US" sz="6600" b="1" dirty="0">
                <a:solidFill>
                  <a:srgbClr val="009051"/>
                </a:solidFill>
              </a:rPr>
              <a:t>- </a:t>
            </a:r>
            <a:r>
              <a:rPr sz="6600" b="1" dirty="0">
                <a:solidFill>
                  <a:srgbClr val="009051"/>
                </a:solidFill>
              </a:rPr>
              <a:t>continued</a:t>
            </a:r>
          </a:p>
        </p:txBody>
      </p:sp>
      <p:sp>
        <p:nvSpPr>
          <p:cNvPr id="100" name="Shape 100"/>
          <p:cNvSpPr/>
          <p:nvPr/>
        </p:nvSpPr>
        <p:spPr>
          <a:xfrm>
            <a:off x="1371599" y="3141053"/>
            <a:ext cx="10271761" cy="4903907"/>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marL="274320" lvl="0" indent="-274320" algn="l" defTabSz="457200">
              <a:defRPr sz="1800">
                <a:solidFill>
                  <a:srgbClr val="000000"/>
                </a:solidFill>
              </a:defRPr>
            </a:pPr>
            <a:r>
              <a:rPr sz="2400" b="1" dirty="0">
                <a:latin typeface="Constantia"/>
                <a:ea typeface="Constantia"/>
                <a:cs typeface="Constantia"/>
                <a:sym typeface="Constantia"/>
              </a:rPr>
              <a:t>There is absolutely no use of electronics allowed in any restrooms or </a:t>
            </a:r>
          </a:p>
          <a:p>
            <a:pPr marL="274320" lvl="0" indent="-274320" algn="l" defTabSz="457200">
              <a:defRPr sz="1800">
                <a:solidFill>
                  <a:srgbClr val="000000"/>
                </a:solidFill>
              </a:defRPr>
            </a:pPr>
            <a:r>
              <a:rPr sz="2400" b="1" dirty="0">
                <a:latin typeface="Constantia"/>
                <a:ea typeface="Constantia"/>
                <a:cs typeface="Constantia"/>
                <a:sym typeface="Constantia"/>
              </a:rPr>
              <a:t>locker rooms.  Electronics should be put away at all times. </a:t>
            </a:r>
          </a:p>
          <a:p>
            <a:pPr marL="274320" lvl="0" indent="-274320" algn="l" defTabSz="457200">
              <a:defRPr sz="1800">
                <a:solidFill>
                  <a:srgbClr val="000000"/>
                </a:solidFill>
              </a:defRPr>
            </a:pPr>
            <a:endParaRPr sz="2400" dirty="0">
              <a:latin typeface="Constantia"/>
              <a:ea typeface="Constantia"/>
              <a:cs typeface="Constantia"/>
              <a:sym typeface="Constantia"/>
            </a:endParaRPr>
          </a:p>
          <a:p>
            <a:pPr marL="274320" lvl="0" indent="-274320" algn="l" defTabSz="457200">
              <a:defRPr sz="1800">
                <a:solidFill>
                  <a:srgbClr val="000000"/>
                </a:solidFill>
              </a:defRPr>
            </a:pPr>
            <a:r>
              <a:rPr lang="en-US" sz="2400" b="1" dirty="0">
                <a:latin typeface="Constantia"/>
                <a:ea typeface="Constantia"/>
                <a:cs typeface="Constantia"/>
                <a:sym typeface="Constantia"/>
              </a:rPr>
              <a:t>Taking of p</a:t>
            </a:r>
            <a:r>
              <a:rPr sz="2400" b="1" dirty="0">
                <a:latin typeface="Constantia"/>
                <a:ea typeface="Constantia"/>
                <a:cs typeface="Constantia"/>
                <a:sym typeface="Constantia"/>
              </a:rPr>
              <a:t>ictures or videos </a:t>
            </a:r>
            <a:r>
              <a:rPr lang="en-US" sz="2400" b="1" dirty="0">
                <a:latin typeface="Constantia"/>
                <a:ea typeface="Constantia"/>
                <a:cs typeface="Constantia"/>
                <a:sym typeface="Constantia"/>
              </a:rPr>
              <a:t>is</a:t>
            </a:r>
            <a:r>
              <a:rPr sz="2400" b="1" dirty="0">
                <a:latin typeface="Constantia"/>
                <a:ea typeface="Constantia"/>
                <a:cs typeface="Constantia"/>
                <a:sym typeface="Constantia"/>
              </a:rPr>
              <a:t> not allowed on campus unless authorized by your </a:t>
            </a:r>
          </a:p>
          <a:p>
            <a:pPr marL="274320" lvl="0" indent="-274320" algn="l" defTabSz="457200">
              <a:defRPr sz="1800">
                <a:solidFill>
                  <a:srgbClr val="000000"/>
                </a:solidFill>
              </a:defRPr>
            </a:pPr>
            <a:r>
              <a:rPr sz="2400" b="1" dirty="0">
                <a:latin typeface="Constantia"/>
                <a:ea typeface="Constantia"/>
                <a:cs typeface="Constantia"/>
                <a:sym typeface="Constantia"/>
              </a:rPr>
              <a:t>teacher for educational purposes.  </a:t>
            </a:r>
          </a:p>
          <a:p>
            <a:pPr marL="274320" lvl="0" indent="-274320" algn="l" defTabSz="457200">
              <a:defRPr sz="1800">
                <a:solidFill>
                  <a:srgbClr val="000000"/>
                </a:solidFill>
              </a:defRPr>
            </a:pPr>
            <a:endParaRPr sz="2400" dirty="0">
              <a:latin typeface="Constantia"/>
              <a:ea typeface="Constantia"/>
              <a:cs typeface="Constantia"/>
              <a:sym typeface="Constantia"/>
            </a:endParaRPr>
          </a:p>
          <a:p>
            <a:pPr marL="274320" lvl="0" indent="-274320" algn="l" defTabSz="457200">
              <a:defRPr sz="1800">
                <a:solidFill>
                  <a:srgbClr val="000000"/>
                </a:solidFill>
              </a:defRPr>
            </a:pPr>
            <a:r>
              <a:rPr sz="2400" b="1" dirty="0">
                <a:latin typeface="Constantia"/>
                <a:ea typeface="Constantia"/>
                <a:cs typeface="Constantia"/>
                <a:sym typeface="Constantia"/>
              </a:rPr>
              <a:t>Making phone calls is prohibited from the moment you come on campus </a:t>
            </a:r>
          </a:p>
          <a:p>
            <a:pPr marL="274320" lvl="0" indent="-274320" algn="l" defTabSz="457200">
              <a:defRPr sz="1800">
                <a:solidFill>
                  <a:srgbClr val="000000"/>
                </a:solidFill>
              </a:defRPr>
            </a:pPr>
            <a:r>
              <a:rPr sz="2400" b="1" dirty="0">
                <a:latin typeface="Constantia"/>
                <a:ea typeface="Constantia"/>
                <a:cs typeface="Constantia"/>
                <a:sym typeface="Constantia"/>
              </a:rPr>
              <a:t>to the moment you leave</a:t>
            </a:r>
            <a:r>
              <a:rPr lang="en-US" sz="2400" b="1" dirty="0">
                <a:latin typeface="Constantia"/>
                <a:ea typeface="Constantia"/>
                <a:cs typeface="Constantia"/>
                <a:sym typeface="Constantia"/>
              </a:rPr>
              <a:t> without explicit permission from a school staff member</a:t>
            </a:r>
            <a:r>
              <a:rPr sz="2400" b="1" dirty="0">
                <a:latin typeface="Constantia"/>
                <a:ea typeface="Constantia"/>
                <a:cs typeface="Constantia"/>
                <a:sym typeface="Constantia"/>
              </a:rPr>
              <a:t>.  </a:t>
            </a:r>
            <a:endParaRPr lang="en-US" sz="2400" b="1" dirty="0">
              <a:latin typeface="Constantia"/>
              <a:ea typeface="Constantia"/>
              <a:cs typeface="Constantia"/>
              <a:sym typeface="Constantia"/>
            </a:endParaRPr>
          </a:p>
          <a:p>
            <a:pPr marL="274320" lvl="0" indent="-274320" algn="l" defTabSz="457200">
              <a:defRPr sz="1800">
                <a:solidFill>
                  <a:srgbClr val="000000"/>
                </a:solidFill>
              </a:defRPr>
            </a:pPr>
            <a:r>
              <a:rPr sz="2400" b="1" dirty="0">
                <a:latin typeface="Constantia"/>
                <a:ea typeface="Constantia"/>
                <a:cs typeface="Constantia"/>
                <a:sym typeface="Constantia"/>
              </a:rPr>
              <a:t>If you need to use a phone, go to the front office</a:t>
            </a:r>
            <a:r>
              <a:rPr lang="en-US" sz="2400" b="1" dirty="0">
                <a:latin typeface="Constantia"/>
                <a:ea typeface="Constantia"/>
                <a:cs typeface="Constantia"/>
                <a:sym typeface="Constantia"/>
              </a:rPr>
              <a:t> or get permission first!</a:t>
            </a:r>
            <a:endParaRPr sz="2400" b="1" dirty="0">
              <a:latin typeface="Constantia"/>
              <a:ea typeface="Constantia"/>
              <a:cs typeface="Constantia"/>
              <a:sym typeface="Constantia"/>
            </a:endParaRPr>
          </a:p>
        </p:txBody>
      </p:sp>
    </p:spTree>
    <p:extLst>
      <p:ext uri="{BB962C8B-B14F-4D97-AF65-F5344CB8AC3E}">
        <p14:creationId xmlns:p14="http://schemas.microsoft.com/office/powerpoint/2010/main" val="128515254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Shape 99"/>
          <p:cNvSpPr/>
          <p:nvPr/>
        </p:nvSpPr>
        <p:spPr>
          <a:xfrm>
            <a:off x="444691" y="367309"/>
            <a:ext cx="11281935" cy="314958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defTabSz="457200">
              <a:defRPr sz="6600" b="1">
                <a:solidFill>
                  <a:srgbClr val="009051"/>
                </a:solidFill>
                <a:latin typeface="Calibri"/>
                <a:ea typeface="Calibri"/>
                <a:cs typeface="Calibri"/>
                <a:sym typeface="Calibri"/>
              </a:defRPr>
            </a:lvl1pPr>
          </a:lstStyle>
          <a:p>
            <a:pPr lvl="0" algn="l">
              <a:defRPr sz="1800" b="0">
                <a:solidFill>
                  <a:srgbClr val="000000"/>
                </a:solidFill>
              </a:defRPr>
            </a:pPr>
            <a:r>
              <a:rPr lang="en-US" sz="6600" b="1" dirty="0">
                <a:solidFill>
                  <a:srgbClr val="009051"/>
                </a:solidFill>
              </a:rPr>
              <a:t>Does your student have ANY </a:t>
            </a:r>
          </a:p>
          <a:p>
            <a:pPr lvl="0" algn="l">
              <a:defRPr sz="1800" b="0">
                <a:solidFill>
                  <a:srgbClr val="000000"/>
                </a:solidFill>
              </a:defRPr>
            </a:pPr>
            <a:r>
              <a:rPr lang="en-US" sz="6600" b="1" dirty="0">
                <a:solidFill>
                  <a:srgbClr val="009051"/>
                </a:solidFill>
              </a:rPr>
              <a:t>of the Following Apps on their </a:t>
            </a:r>
          </a:p>
          <a:p>
            <a:pPr lvl="0" algn="l">
              <a:defRPr sz="1800" b="0">
                <a:solidFill>
                  <a:srgbClr val="000000"/>
                </a:solidFill>
              </a:defRPr>
            </a:pPr>
            <a:r>
              <a:rPr lang="en-US" sz="6600" b="1" dirty="0">
                <a:solidFill>
                  <a:srgbClr val="009051"/>
                </a:solidFill>
              </a:rPr>
              <a:t>phone?</a:t>
            </a:r>
          </a:p>
        </p:txBody>
      </p:sp>
      <p:sp>
        <p:nvSpPr>
          <p:cNvPr id="100" name="Shape 100"/>
          <p:cNvSpPr/>
          <p:nvPr/>
        </p:nvSpPr>
        <p:spPr>
          <a:xfrm>
            <a:off x="123849" y="4126488"/>
            <a:ext cx="102657" cy="47192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marL="274320" lvl="0" indent="-274320" algn="l" defTabSz="457200">
              <a:defRPr sz="1800">
                <a:solidFill>
                  <a:srgbClr val="000000"/>
                </a:solidFill>
              </a:defRPr>
            </a:pPr>
            <a:endParaRPr sz="2400" b="1" dirty="0">
              <a:latin typeface="Constantia"/>
              <a:ea typeface="Constantia"/>
              <a:cs typeface="Constantia"/>
              <a:sym typeface="Constantia"/>
            </a:endParaRPr>
          </a:p>
        </p:txBody>
      </p:sp>
      <p:pic>
        <p:nvPicPr>
          <p:cNvPr id="2" name="Picture 1"/>
          <p:cNvPicPr>
            <a:picLocks noChangeAspect="1"/>
          </p:cNvPicPr>
          <p:nvPr/>
        </p:nvPicPr>
        <p:blipFill>
          <a:blip r:embed="rId2"/>
          <a:stretch>
            <a:fillRect/>
          </a:stretch>
        </p:blipFill>
        <p:spPr>
          <a:xfrm>
            <a:off x="616154" y="3518384"/>
            <a:ext cx="2569452" cy="1979025"/>
          </a:xfrm>
          <a:prstGeom prst="rect">
            <a:avLst/>
          </a:prstGeom>
        </p:spPr>
      </p:pic>
      <p:pic>
        <p:nvPicPr>
          <p:cNvPr id="3" name="Picture 2"/>
          <p:cNvPicPr>
            <a:picLocks noChangeAspect="1"/>
          </p:cNvPicPr>
          <p:nvPr/>
        </p:nvPicPr>
        <p:blipFill>
          <a:blip r:embed="rId3"/>
          <a:stretch>
            <a:fillRect/>
          </a:stretch>
        </p:blipFill>
        <p:spPr>
          <a:xfrm>
            <a:off x="8463483" y="3216355"/>
            <a:ext cx="4281645" cy="1559540"/>
          </a:xfrm>
          <a:prstGeom prst="rect">
            <a:avLst/>
          </a:prstGeom>
        </p:spPr>
      </p:pic>
      <p:pic>
        <p:nvPicPr>
          <p:cNvPr id="4" name="Picture 3"/>
          <p:cNvPicPr>
            <a:picLocks noChangeAspect="1"/>
          </p:cNvPicPr>
          <p:nvPr/>
        </p:nvPicPr>
        <p:blipFill>
          <a:blip r:embed="rId4"/>
          <a:stretch>
            <a:fillRect/>
          </a:stretch>
        </p:blipFill>
        <p:spPr>
          <a:xfrm>
            <a:off x="3587954" y="4347582"/>
            <a:ext cx="2275085" cy="2901894"/>
          </a:xfrm>
          <a:prstGeom prst="rect">
            <a:avLst/>
          </a:prstGeom>
        </p:spPr>
      </p:pic>
      <p:pic>
        <p:nvPicPr>
          <p:cNvPr id="5" name="Picture 4"/>
          <p:cNvPicPr>
            <a:picLocks noChangeAspect="1"/>
          </p:cNvPicPr>
          <p:nvPr/>
        </p:nvPicPr>
        <p:blipFill>
          <a:blip r:embed="rId5"/>
          <a:stretch>
            <a:fillRect/>
          </a:stretch>
        </p:blipFill>
        <p:spPr>
          <a:xfrm>
            <a:off x="6265387" y="4456997"/>
            <a:ext cx="2198096" cy="2792479"/>
          </a:xfrm>
          <a:prstGeom prst="rect">
            <a:avLst/>
          </a:prstGeom>
        </p:spPr>
      </p:pic>
      <p:pic>
        <p:nvPicPr>
          <p:cNvPr id="6" name="Picture 5"/>
          <p:cNvPicPr>
            <a:picLocks noChangeAspect="1"/>
          </p:cNvPicPr>
          <p:nvPr/>
        </p:nvPicPr>
        <p:blipFill>
          <a:blip r:embed="rId6"/>
          <a:stretch>
            <a:fillRect/>
          </a:stretch>
        </p:blipFill>
        <p:spPr>
          <a:xfrm>
            <a:off x="628854" y="5772451"/>
            <a:ext cx="2373426" cy="1477025"/>
          </a:xfrm>
          <a:prstGeom prst="rect">
            <a:avLst/>
          </a:prstGeom>
        </p:spPr>
      </p:pic>
      <p:pic>
        <p:nvPicPr>
          <p:cNvPr id="7" name="Picture 6"/>
          <p:cNvPicPr>
            <a:picLocks noChangeAspect="1"/>
          </p:cNvPicPr>
          <p:nvPr/>
        </p:nvPicPr>
        <p:blipFill>
          <a:blip r:embed="rId7"/>
          <a:stretch>
            <a:fillRect/>
          </a:stretch>
        </p:blipFill>
        <p:spPr>
          <a:xfrm>
            <a:off x="8685014" y="5096248"/>
            <a:ext cx="3879297" cy="2153228"/>
          </a:xfrm>
          <a:prstGeom prst="rect">
            <a:avLst/>
          </a:prstGeom>
        </p:spPr>
      </p:pic>
      <p:sp>
        <p:nvSpPr>
          <p:cNvPr id="8" name="Rectangle 7"/>
          <p:cNvSpPr/>
          <p:nvPr/>
        </p:nvSpPr>
        <p:spPr>
          <a:xfrm>
            <a:off x="616154" y="7728712"/>
            <a:ext cx="11948157" cy="1815882"/>
          </a:xfrm>
          <a:prstGeom prst="rect">
            <a:avLst/>
          </a:prstGeom>
        </p:spPr>
        <p:txBody>
          <a:bodyPr wrap="square">
            <a:spAutoFit/>
          </a:bodyPr>
          <a:lstStyle/>
          <a:p>
            <a:pPr lvl="0" algn="l">
              <a:defRPr sz="1800" b="0">
                <a:solidFill>
                  <a:srgbClr val="000000"/>
                </a:solidFill>
              </a:defRPr>
            </a:pPr>
            <a:r>
              <a:rPr lang="en-US" sz="2800" b="1" dirty="0">
                <a:solidFill>
                  <a:srgbClr val="009051"/>
                </a:solidFill>
              </a:rPr>
              <a:t>Our Recommendation is that students NOT be allowed to download apps without parent permission and that parents should be the only ones with the password to the android/apple/google store!</a:t>
            </a:r>
          </a:p>
        </p:txBody>
      </p:sp>
    </p:spTree>
    <p:extLst>
      <p:ext uri="{BB962C8B-B14F-4D97-AF65-F5344CB8AC3E}">
        <p14:creationId xmlns:p14="http://schemas.microsoft.com/office/powerpoint/2010/main" val="176738646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hape 52"/>
          <p:cNvSpPr/>
          <p:nvPr/>
        </p:nvSpPr>
        <p:spPr>
          <a:xfrm>
            <a:off x="2529086" y="-64043"/>
            <a:ext cx="7802842" cy="124136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defTabSz="457200">
              <a:defRPr sz="7400" b="1">
                <a:solidFill>
                  <a:srgbClr val="009051"/>
                </a:solidFill>
                <a:latin typeface="Helvetica"/>
                <a:ea typeface="Helvetica"/>
                <a:cs typeface="Helvetica"/>
                <a:sym typeface="Helvetica"/>
              </a:defRPr>
            </a:lvl1pPr>
          </a:lstStyle>
          <a:p>
            <a:pPr lvl="0">
              <a:defRPr sz="1800" b="0">
                <a:solidFill>
                  <a:srgbClr val="000000"/>
                </a:solidFill>
              </a:defRPr>
            </a:pPr>
            <a:r>
              <a:rPr sz="7400" b="1" dirty="0">
                <a:solidFill>
                  <a:srgbClr val="008080"/>
                </a:solidFill>
                <a:latin typeface="Rockwell"/>
                <a:cs typeface="Rockwell"/>
              </a:rPr>
              <a:t>Student Supplies</a:t>
            </a:r>
          </a:p>
        </p:txBody>
      </p:sp>
      <p:sp>
        <p:nvSpPr>
          <p:cNvPr id="53" name="Shape 53"/>
          <p:cNvSpPr/>
          <p:nvPr/>
        </p:nvSpPr>
        <p:spPr>
          <a:xfrm>
            <a:off x="211674" y="1211197"/>
            <a:ext cx="12552345" cy="5273238"/>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marL="457200" lvl="0" indent="-457200" algn="l" defTabSz="457200">
              <a:defRPr sz="1800">
                <a:solidFill>
                  <a:srgbClr val="000000"/>
                </a:solidFill>
              </a:defRPr>
            </a:pPr>
            <a:r>
              <a:rPr sz="4000" dirty="0">
                <a:latin typeface="Helvetica"/>
                <a:ea typeface="Helvetica"/>
                <a:cs typeface="Helvetica"/>
                <a:sym typeface="Helvetica"/>
              </a:rPr>
              <a:t>Please remember that we </a:t>
            </a:r>
            <a:r>
              <a:rPr sz="4000" u="sng" dirty="0">
                <a:latin typeface="Helvetica"/>
                <a:ea typeface="Helvetica"/>
                <a:cs typeface="Helvetica"/>
                <a:sym typeface="Helvetica"/>
              </a:rPr>
              <a:t>don't have lockers </a:t>
            </a:r>
            <a:r>
              <a:rPr sz="4000" dirty="0">
                <a:latin typeface="Helvetica"/>
                <a:ea typeface="Helvetica"/>
                <a:cs typeface="Helvetica"/>
                <a:sym typeface="Helvetica"/>
              </a:rPr>
              <a:t>for the students. </a:t>
            </a:r>
            <a:r>
              <a:rPr lang="en-US" sz="4000" i="1" dirty="0">
                <a:solidFill>
                  <a:srgbClr val="008080"/>
                </a:solidFill>
                <a:latin typeface="Helvetica"/>
                <a:ea typeface="Helvetica"/>
                <a:cs typeface="Helvetica"/>
                <a:sym typeface="Helvetica"/>
              </a:rPr>
              <a:t>Students </a:t>
            </a:r>
            <a:r>
              <a:rPr sz="4000" i="1" dirty="0">
                <a:solidFill>
                  <a:srgbClr val="008080"/>
                </a:solidFill>
                <a:latin typeface="Helvetica"/>
                <a:ea typeface="Helvetica"/>
                <a:cs typeface="Helvetica"/>
                <a:sym typeface="Helvetica"/>
              </a:rPr>
              <a:t>will carry all their supplies, books, and belongings all day to each of their classes. </a:t>
            </a:r>
            <a:r>
              <a:rPr sz="4000" dirty="0">
                <a:latin typeface="Helvetica"/>
                <a:ea typeface="Helvetica"/>
                <a:cs typeface="Helvetica"/>
                <a:sym typeface="Helvetica"/>
              </a:rPr>
              <a:t>Therefore, always consider trying to buy the lightest and le</a:t>
            </a:r>
            <a:r>
              <a:rPr lang="en-US" sz="4000" dirty="0">
                <a:latin typeface="Helvetica"/>
                <a:ea typeface="Helvetica"/>
                <a:cs typeface="Helvetica"/>
                <a:sym typeface="Helvetica"/>
              </a:rPr>
              <a:t>ast</a:t>
            </a:r>
            <a:r>
              <a:rPr sz="4000" dirty="0">
                <a:latin typeface="Helvetica"/>
                <a:ea typeface="Helvetica"/>
                <a:cs typeface="Helvetica"/>
                <a:sym typeface="Helvetica"/>
              </a:rPr>
              <a:t> bulky products to save space and weight in your child’s backpack. </a:t>
            </a:r>
          </a:p>
          <a:p>
            <a:pPr marL="457200" lvl="0" indent="-457200" algn="l" defTabSz="457200">
              <a:defRPr sz="1800">
                <a:solidFill>
                  <a:srgbClr val="000000"/>
                </a:solidFill>
              </a:defRPr>
            </a:pPr>
            <a:endParaRPr sz="4000" dirty="0">
              <a:latin typeface="Helvetica"/>
              <a:ea typeface="Helvetica"/>
              <a:cs typeface="Helvetica"/>
              <a:sym typeface="Helvetica"/>
            </a:endParaRPr>
          </a:p>
          <a:p>
            <a:pPr marL="457200" lvl="0" indent="-457200" algn="l" defTabSz="457200">
              <a:defRPr sz="1800">
                <a:solidFill>
                  <a:srgbClr val="000000"/>
                </a:solidFill>
              </a:defRPr>
            </a:pPr>
            <a:endParaRPr sz="2800" dirty="0">
              <a:latin typeface="Helvetica"/>
              <a:ea typeface="Helvetica"/>
              <a:cs typeface="Helvetica"/>
              <a:sym typeface="Helvetica"/>
            </a:endParaRPr>
          </a:p>
          <a:p>
            <a:pPr marL="457200" lvl="0" indent="-457200" algn="l" defTabSz="457200">
              <a:defRPr sz="1800">
                <a:solidFill>
                  <a:srgbClr val="000000"/>
                </a:solidFill>
              </a:defRPr>
            </a:pPr>
            <a:endParaRPr sz="2800" dirty="0">
              <a:latin typeface="Helvetica"/>
              <a:ea typeface="Helvetica"/>
              <a:cs typeface="Helvetica"/>
              <a:sym typeface="Helvetica"/>
            </a:endParaRPr>
          </a:p>
        </p:txBody>
      </p:sp>
      <p:pic>
        <p:nvPicPr>
          <p:cNvPr id="3" name="Picture 2" descr="2175909SchoolSuppli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3520" y="5652114"/>
            <a:ext cx="5189406" cy="3445248"/>
          </a:xfrm>
          <a:prstGeom prst="rect">
            <a:avLst/>
          </a:prstGeom>
        </p:spPr>
      </p:pic>
      <p:sp>
        <p:nvSpPr>
          <p:cNvPr id="4" name="TextBox 3"/>
          <p:cNvSpPr txBox="1"/>
          <p:nvPr/>
        </p:nvSpPr>
        <p:spPr>
          <a:xfrm>
            <a:off x="571523" y="5410217"/>
            <a:ext cx="6392594" cy="410368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lvl="0" indent="-457200" algn="l" defTabSz="457200">
              <a:defRPr sz="1800">
                <a:solidFill>
                  <a:srgbClr val="000000"/>
                </a:solidFill>
              </a:defRPr>
            </a:pPr>
            <a:r>
              <a:rPr lang="en-US" sz="3200" dirty="0">
                <a:solidFill>
                  <a:srgbClr val="008080"/>
                </a:solidFill>
                <a:latin typeface="Helvetica"/>
                <a:ea typeface="Helvetica"/>
                <a:cs typeface="Helvetica"/>
                <a:sym typeface="Helvetica"/>
              </a:rPr>
              <a:t>As well, please always make sure to provide your student with basic materials such as:</a:t>
            </a:r>
          </a:p>
          <a:p>
            <a:pPr marL="457200" lvl="0" indent="-457200" algn="l" defTabSz="457200">
              <a:buFont typeface="Arial"/>
              <a:buChar char="•"/>
              <a:defRPr sz="1800">
                <a:solidFill>
                  <a:srgbClr val="000000"/>
                </a:solidFill>
              </a:defRPr>
            </a:pPr>
            <a:r>
              <a:rPr lang="en-US" sz="3200" dirty="0">
                <a:solidFill>
                  <a:srgbClr val="008080"/>
                </a:solidFill>
                <a:latin typeface="Helvetica"/>
                <a:ea typeface="Helvetica"/>
                <a:cs typeface="Helvetica"/>
                <a:sym typeface="Helvetica"/>
              </a:rPr>
              <a:t>Pens/Pencils</a:t>
            </a:r>
          </a:p>
          <a:p>
            <a:pPr marL="457200" lvl="0" indent="-457200" algn="l" defTabSz="457200">
              <a:buFont typeface="Arial"/>
              <a:buChar char="•"/>
              <a:defRPr sz="1800">
                <a:solidFill>
                  <a:srgbClr val="000000"/>
                </a:solidFill>
              </a:defRPr>
            </a:pPr>
            <a:r>
              <a:rPr lang="en-US" sz="3200" dirty="0">
                <a:solidFill>
                  <a:srgbClr val="008080"/>
                </a:solidFill>
                <a:latin typeface="Helvetica"/>
                <a:ea typeface="Helvetica"/>
                <a:cs typeface="Helvetica"/>
                <a:sym typeface="Helvetica"/>
              </a:rPr>
              <a:t>Paper</a:t>
            </a:r>
          </a:p>
          <a:p>
            <a:pPr marL="457200" lvl="0" indent="-457200" algn="l" defTabSz="457200">
              <a:buFont typeface="Arial"/>
              <a:buChar char="•"/>
              <a:defRPr sz="1800">
                <a:solidFill>
                  <a:srgbClr val="000000"/>
                </a:solidFill>
              </a:defRPr>
            </a:pPr>
            <a:r>
              <a:rPr lang="en-US" sz="3200" dirty="0">
                <a:solidFill>
                  <a:srgbClr val="008080"/>
                </a:solidFill>
                <a:latin typeface="Helvetica"/>
                <a:ea typeface="Helvetica"/>
                <a:cs typeface="Helvetica"/>
                <a:sym typeface="Helvetica"/>
              </a:rPr>
              <a:t>Folders</a:t>
            </a:r>
          </a:p>
          <a:p>
            <a:pPr marL="457200" lvl="0" indent="-457200" algn="l" defTabSz="457200">
              <a:buFont typeface="Arial"/>
              <a:buChar char="•"/>
              <a:defRPr sz="1800">
                <a:solidFill>
                  <a:srgbClr val="000000"/>
                </a:solidFill>
              </a:defRPr>
            </a:pPr>
            <a:r>
              <a:rPr lang="en-US" sz="3200" dirty="0">
                <a:solidFill>
                  <a:srgbClr val="008080"/>
                </a:solidFill>
                <a:latin typeface="Helvetica"/>
                <a:ea typeface="Helvetica"/>
                <a:cs typeface="Helvetica"/>
                <a:sym typeface="Helvetica"/>
              </a:rPr>
              <a:t>Binders/Notebooks</a:t>
            </a:r>
          </a:p>
          <a:p>
            <a:pPr marL="0" marR="0" indent="0" algn="ctr" defTabSz="584200" rtl="0" fontAlgn="auto" latinLnBrk="1"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535353"/>
              </a:solidFill>
              <a:effectLst/>
              <a:uFillTx/>
              <a:latin typeface="+mn-lt"/>
              <a:ea typeface="+mn-ea"/>
              <a:cs typeface="+mn-cs"/>
              <a:sym typeface="Gill Sans Light"/>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55"/>
          <p:cNvSpPr/>
          <p:nvPr/>
        </p:nvSpPr>
        <p:spPr>
          <a:xfrm>
            <a:off x="308030" y="668368"/>
            <a:ext cx="8718921" cy="124136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defTabSz="457200">
              <a:defRPr sz="7400" b="1">
                <a:solidFill>
                  <a:srgbClr val="009051"/>
                </a:solidFill>
                <a:latin typeface="Helvetica"/>
                <a:ea typeface="Helvetica"/>
                <a:cs typeface="Helvetica"/>
                <a:sym typeface="Helvetica"/>
              </a:defRPr>
            </a:lvl1pPr>
          </a:lstStyle>
          <a:p>
            <a:pPr lvl="0">
              <a:defRPr sz="1800" b="0">
                <a:solidFill>
                  <a:srgbClr val="000000"/>
                </a:solidFill>
              </a:defRPr>
            </a:pPr>
            <a:r>
              <a:rPr sz="7400" b="1" dirty="0">
                <a:solidFill>
                  <a:srgbClr val="008080"/>
                </a:solidFill>
                <a:latin typeface="Book Antiqua"/>
                <a:cs typeface="Book Antiqua"/>
              </a:rPr>
              <a:t>Student Attendance</a:t>
            </a:r>
          </a:p>
        </p:txBody>
      </p:sp>
      <p:sp>
        <p:nvSpPr>
          <p:cNvPr id="56" name="Shape 56"/>
          <p:cNvSpPr/>
          <p:nvPr/>
        </p:nvSpPr>
        <p:spPr>
          <a:xfrm>
            <a:off x="358079" y="2196763"/>
            <a:ext cx="12236599" cy="4534574"/>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marL="457200" lvl="0" indent="-457200" algn="l" defTabSz="457200">
              <a:defRPr sz="1800">
                <a:solidFill>
                  <a:srgbClr val="000000"/>
                </a:solidFill>
              </a:defRPr>
            </a:pPr>
            <a:r>
              <a:rPr sz="4000" dirty="0">
                <a:latin typeface="Helvetica"/>
                <a:ea typeface="Helvetica"/>
                <a:cs typeface="Helvetica"/>
                <a:sym typeface="Helvetica"/>
              </a:rPr>
              <a:t>There are only </a:t>
            </a:r>
            <a:r>
              <a:rPr sz="4000" i="1" dirty="0">
                <a:latin typeface="Helvetica"/>
                <a:ea typeface="Helvetica"/>
                <a:cs typeface="Helvetica"/>
                <a:sym typeface="Helvetica"/>
              </a:rPr>
              <a:t>180 school days </a:t>
            </a:r>
            <a:r>
              <a:rPr sz="4000" dirty="0">
                <a:latin typeface="Helvetica"/>
                <a:ea typeface="Helvetica"/>
                <a:cs typeface="Helvetica"/>
                <a:sym typeface="Helvetica"/>
              </a:rPr>
              <a:t>in an academic year.</a:t>
            </a:r>
          </a:p>
          <a:p>
            <a:pPr lvl="0" algn="l" defTabSz="457200">
              <a:defRPr sz="1800">
                <a:solidFill>
                  <a:srgbClr val="000000"/>
                </a:solidFill>
              </a:defRPr>
            </a:pPr>
            <a:endParaRPr sz="3200" dirty="0">
              <a:latin typeface="Helvetica"/>
              <a:ea typeface="Helvetica"/>
              <a:cs typeface="Helvetica"/>
              <a:sym typeface="Helvetica"/>
            </a:endParaRPr>
          </a:p>
          <a:p>
            <a:pPr marL="457200" lvl="0" indent="-457200" algn="l" defTabSz="457200">
              <a:defRPr sz="1800">
                <a:solidFill>
                  <a:srgbClr val="000000"/>
                </a:solidFill>
              </a:defRPr>
            </a:pPr>
            <a:r>
              <a:rPr sz="3200" dirty="0">
                <a:latin typeface="Helvetica"/>
                <a:ea typeface="Helvetica"/>
                <a:cs typeface="Helvetica"/>
                <a:sym typeface="Helvetica"/>
              </a:rPr>
              <a:t>If a student misses:</a:t>
            </a:r>
          </a:p>
          <a:p>
            <a:pPr lvl="0" algn="l" defTabSz="457200">
              <a:defRPr sz="1800">
                <a:solidFill>
                  <a:srgbClr val="000000"/>
                </a:solidFill>
              </a:defRPr>
            </a:pPr>
            <a:r>
              <a:rPr sz="3200" b="1" dirty="0">
                <a:latin typeface="Helvetica"/>
                <a:ea typeface="Helvetica"/>
                <a:cs typeface="Helvetica"/>
                <a:sym typeface="Helvetica"/>
              </a:rPr>
              <a:t>1 day </a:t>
            </a:r>
            <a:r>
              <a:rPr sz="3200" dirty="0">
                <a:latin typeface="Helvetica"/>
                <a:ea typeface="Helvetica"/>
                <a:cs typeface="Helvetica"/>
                <a:sym typeface="Helvetica"/>
              </a:rPr>
              <a:t>of school = they miss </a:t>
            </a:r>
            <a:r>
              <a:rPr sz="3200" b="1" dirty="0">
                <a:latin typeface="Helvetica"/>
                <a:ea typeface="Helvetica"/>
                <a:cs typeface="Helvetica"/>
                <a:sym typeface="Helvetica"/>
              </a:rPr>
              <a:t>270 minutes </a:t>
            </a:r>
            <a:r>
              <a:rPr sz="3200" dirty="0">
                <a:latin typeface="Helvetica"/>
                <a:ea typeface="Helvetica"/>
                <a:cs typeface="Helvetica"/>
                <a:sym typeface="Helvetica"/>
              </a:rPr>
              <a:t>of  instruction</a:t>
            </a:r>
          </a:p>
          <a:p>
            <a:pPr lvl="0" algn="l" defTabSz="457200">
              <a:defRPr sz="1800">
                <a:solidFill>
                  <a:srgbClr val="000000"/>
                </a:solidFill>
              </a:defRPr>
            </a:pPr>
            <a:r>
              <a:rPr sz="3200" b="1" dirty="0">
                <a:latin typeface="Helvetica"/>
                <a:ea typeface="Helvetica"/>
                <a:cs typeface="Helvetica"/>
                <a:sym typeface="Helvetica"/>
              </a:rPr>
              <a:t>3 days </a:t>
            </a:r>
            <a:r>
              <a:rPr sz="3200" dirty="0">
                <a:latin typeface="Helvetica"/>
                <a:ea typeface="Helvetica"/>
                <a:cs typeface="Helvetica"/>
                <a:sym typeface="Helvetica"/>
              </a:rPr>
              <a:t>of school = they miss </a:t>
            </a:r>
            <a:r>
              <a:rPr sz="3200" b="1" dirty="0">
                <a:latin typeface="Helvetica"/>
                <a:ea typeface="Helvetica"/>
                <a:cs typeface="Helvetica"/>
                <a:sym typeface="Helvetica"/>
              </a:rPr>
              <a:t>810 minutes </a:t>
            </a:r>
            <a:r>
              <a:rPr sz="3200" dirty="0">
                <a:latin typeface="Helvetica"/>
                <a:ea typeface="Helvetica"/>
                <a:cs typeface="Helvetica"/>
                <a:sym typeface="Helvetica"/>
              </a:rPr>
              <a:t>of instruction</a:t>
            </a:r>
          </a:p>
          <a:p>
            <a:pPr lvl="0" algn="l" defTabSz="457200">
              <a:defRPr sz="1800">
                <a:solidFill>
                  <a:srgbClr val="000000"/>
                </a:solidFill>
              </a:defRPr>
            </a:pPr>
            <a:r>
              <a:rPr sz="3200" b="1" dirty="0">
                <a:latin typeface="Helvetica"/>
                <a:ea typeface="Helvetica"/>
                <a:cs typeface="Helvetica"/>
                <a:sym typeface="Helvetica"/>
              </a:rPr>
              <a:t>5 days </a:t>
            </a:r>
            <a:r>
              <a:rPr sz="3200" dirty="0">
                <a:latin typeface="Helvetica"/>
                <a:ea typeface="Helvetica"/>
                <a:cs typeface="Helvetica"/>
                <a:sym typeface="Helvetica"/>
              </a:rPr>
              <a:t>of school = they miss </a:t>
            </a:r>
            <a:r>
              <a:rPr sz="3200" b="1" dirty="0">
                <a:latin typeface="Helvetica"/>
                <a:ea typeface="Helvetica"/>
                <a:cs typeface="Helvetica"/>
                <a:sym typeface="Helvetica"/>
              </a:rPr>
              <a:t>1,350 minutes </a:t>
            </a:r>
            <a:r>
              <a:rPr sz="3200" dirty="0">
                <a:latin typeface="Helvetica"/>
                <a:ea typeface="Helvetica"/>
                <a:cs typeface="Helvetica"/>
                <a:sym typeface="Helvetica"/>
              </a:rPr>
              <a:t>of instruction</a:t>
            </a:r>
          </a:p>
          <a:p>
            <a:pPr lvl="0" algn="l" defTabSz="457200">
              <a:defRPr sz="1800">
                <a:solidFill>
                  <a:srgbClr val="000000"/>
                </a:solidFill>
              </a:defRPr>
            </a:pPr>
            <a:r>
              <a:rPr sz="3200" b="1" dirty="0">
                <a:latin typeface="Helvetica"/>
                <a:ea typeface="Helvetica"/>
                <a:cs typeface="Helvetica"/>
                <a:sym typeface="Helvetica"/>
              </a:rPr>
              <a:t>10 days </a:t>
            </a:r>
            <a:r>
              <a:rPr sz="3200" dirty="0">
                <a:latin typeface="Helvetica"/>
                <a:ea typeface="Helvetica"/>
                <a:cs typeface="Helvetica"/>
                <a:sym typeface="Helvetica"/>
              </a:rPr>
              <a:t>of school = they miss </a:t>
            </a:r>
            <a:r>
              <a:rPr sz="3200" b="1" dirty="0">
                <a:latin typeface="Helvetica"/>
                <a:ea typeface="Helvetica"/>
                <a:cs typeface="Helvetica"/>
                <a:sym typeface="Helvetica"/>
              </a:rPr>
              <a:t>2,700 minutes </a:t>
            </a:r>
            <a:r>
              <a:rPr sz="3200" dirty="0">
                <a:latin typeface="Helvetica"/>
                <a:ea typeface="Helvetica"/>
                <a:cs typeface="Helvetica"/>
                <a:sym typeface="Helvetica"/>
              </a:rPr>
              <a:t>of instruction</a:t>
            </a:r>
          </a:p>
          <a:p>
            <a:pPr lvl="0" algn="l" defTabSz="457200">
              <a:defRPr sz="1800">
                <a:solidFill>
                  <a:srgbClr val="000000"/>
                </a:solidFill>
              </a:defRPr>
            </a:pPr>
            <a:r>
              <a:rPr sz="3200" b="1" dirty="0">
                <a:latin typeface="Helvetica"/>
                <a:ea typeface="Helvetica"/>
                <a:cs typeface="Helvetica"/>
                <a:sym typeface="Helvetica"/>
              </a:rPr>
              <a:t>15 days </a:t>
            </a:r>
            <a:r>
              <a:rPr sz="3200" dirty="0">
                <a:latin typeface="Helvetica"/>
                <a:ea typeface="Helvetica"/>
                <a:cs typeface="Helvetica"/>
                <a:sym typeface="Helvetica"/>
              </a:rPr>
              <a:t>of school =they miss </a:t>
            </a:r>
            <a:r>
              <a:rPr sz="3200" b="1" dirty="0">
                <a:latin typeface="Helvetica"/>
                <a:ea typeface="Helvetica"/>
                <a:cs typeface="Helvetica"/>
                <a:sym typeface="Helvetica"/>
              </a:rPr>
              <a:t>4,500 minutes </a:t>
            </a:r>
            <a:r>
              <a:rPr sz="3200" dirty="0">
                <a:latin typeface="Helvetica"/>
                <a:ea typeface="Helvetica"/>
                <a:cs typeface="Helvetica"/>
                <a:sym typeface="Helvetica"/>
              </a:rPr>
              <a:t>of instruction</a:t>
            </a:r>
          </a:p>
          <a:p>
            <a:pPr lvl="0" algn="l" defTabSz="457200">
              <a:defRPr sz="1800">
                <a:solidFill>
                  <a:srgbClr val="000000"/>
                </a:solidFill>
              </a:defRPr>
            </a:pPr>
            <a:endParaRPr sz="1200" dirty="0">
              <a:solidFill>
                <a:srgbClr val="FFFFFF"/>
              </a:solidFill>
              <a:latin typeface="Helvetica"/>
              <a:ea typeface="Helvetica"/>
              <a:cs typeface="Helvetica"/>
              <a:sym typeface="Helvetica"/>
            </a:endParaRPr>
          </a:p>
          <a:p>
            <a:pPr lvl="0" algn="l" defTabSz="457200">
              <a:defRPr sz="1800">
                <a:solidFill>
                  <a:srgbClr val="000000"/>
                </a:solidFill>
              </a:defRPr>
            </a:pPr>
            <a:endParaRPr sz="1200" dirty="0">
              <a:solidFill>
                <a:srgbClr val="FFFFFF"/>
              </a:solidFill>
              <a:latin typeface="Helvetica"/>
              <a:ea typeface="Helvetica"/>
              <a:cs typeface="Helvetica"/>
              <a:sym typeface="Helvetica"/>
            </a:endParaRPr>
          </a:p>
        </p:txBody>
      </p:sp>
      <p:pic>
        <p:nvPicPr>
          <p:cNvPr id="57" name="Unknown.png"/>
          <p:cNvPicPr/>
          <p:nvPr/>
        </p:nvPicPr>
        <p:blipFill>
          <a:blip r:embed="rId2">
            <a:extLst/>
          </a:blip>
          <a:stretch>
            <a:fillRect/>
          </a:stretch>
        </p:blipFill>
        <p:spPr>
          <a:xfrm>
            <a:off x="3594667" y="6731337"/>
            <a:ext cx="4915892" cy="2684336"/>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hape 59"/>
          <p:cNvSpPr/>
          <p:nvPr/>
        </p:nvSpPr>
        <p:spPr>
          <a:xfrm>
            <a:off x="3623325" y="0"/>
            <a:ext cx="5490686" cy="256480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defTabSz="457200">
              <a:defRPr sz="7400" b="1">
                <a:solidFill>
                  <a:srgbClr val="009051"/>
                </a:solidFill>
                <a:latin typeface="Helvetica"/>
                <a:ea typeface="Helvetica"/>
                <a:cs typeface="Helvetica"/>
                <a:sym typeface="Helvetica"/>
              </a:defRPr>
            </a:lvl1pPr>
          </a:lstStyle>
          <a:p>
            <a:pPr lvl="0">
              <a:defRPr sz="1800" b="0">
                <a:solidFill>
                  <a:srgbClr val="000000"/>
                </a:solidFill>
              </a:defRPr>
            </a:pPr>
            <a:r>
              <a:rPr sz="8000" b="1" dirty="0">
                <a:solidFill>
                  <a:srgbClr val="008080"/>
                </a:solidFill>
                <a:latin typeface="Cambria"/>
                <a:cs typeface="Cambria"/>
              </a:rPr>
              <a:t>Student </a:t>
            </a:r>
            <a:endParaRPr lang="en-US" sz="8000" b="1" dirty="0">
              <a:solidFill>
                <a:srgbClr val="008080"/>
              </a:solidFill>
              <a:latin typeface="Cambria"/>
              <a:cs typeface="Cambria"/>
            </a:endParaRPr>
          </a:p>
          <a:p>
            <a:pPr lvl="0">
              <a:defRPr sz="1800" b="0">
                <a:solidFill>
                  <a:srgbClr val="000000"/>
                </a:solidFill>
              </a:defRPr>
            </a:pPr>
            <a:r>
              <a:rPr sz="8000" b="1" dirty="0">
                <a:solidFill>
                  <a:srgbClr val="008080"/>
                </a:solidFill>
                <a:latin typeface="Cambria"/>
                <a:cs typeface="Cambria"/>
              </a:rPr>
              <a:t>Attendance</a:t>
            </a:r>
          </a:p>
        </p:txBody>
      </p:sp>
      <p:sp>
        <p:nvSpPr>
          <p:cNvPr id="60" name="Shape 60"/>
          <p:cNvSpPr/>
          <p:nvPr/>
        </p:nvSpPr>
        <p:spPr>
          <a:xfrm>
            <a:off x="202778" y="2563871"/>
            <a:ext cx="12481441" cy="6996787"/>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marL="457200" lvl="0" indent="-457200" algn="l" defTabSz="457200">
              <a:buFont typeface="Arial"/>
              <a:buChar char="•"/>
              <a:defRPr sz="1800">
                <a:solidFill>
                  <a:srgbClr val="000000"/>
                </a:solidFill>
              </a:defRPr>
            </a:pPr>
            <a:r>
              <a:rPr sz="3200" dirty="0">
                <a:latin typeface="Helvetica"/>
                <a:ea typeface="Helvetica"/>
                <a:cs typeface="Helvetica"/>
                <a:sym typeface="Helvetica"/>
              </a:rPr>
              <a:t>When possible, please </a:t>
            </a:r>
            <a:r>
              <a:rPr sz="3200" b="1" dirty="0">
                <a:latin typeface="Helvetica"/>
                <a:ea typeface="Helvetica"/>
                <a:cs typeface="Helvetica"/>
                <a:sym typeface="Helvetica"/>
              </a:rPr>
              <a:t>provide 24 hours notice of absences</a:t>
            </a:r>
            <a:r>
              <a:rPr sz="3200" dirty="0">
                <a:latin typeface="Helvetica"/>
                <a:ea typeface="Helvetica"/>
                <a:cs typeface="Helvetica"/>
                <a:sym typeface="Helvetica"/>
              </a:rPr>
              <a:t>. </a:t>
            </a:r>
            <a:r>
              <a:rPr lang="en-US" sz="3200" dirty="0">
                <a:latin typeface="Helvetica"/>
                <a:ea typeface="Helvetica"/>
                <a:cs typeface="Helvetica"/>
                <a:sym typeface="Helvetica"/>
              </a:rPr>
              <a:t>An online form is available on our school website to notify us of your child’s absence.   If the absence is planned, please email the principal and </a:t>
            </a:r>
            <a:r>
              <a:rPr sz="3200" dirty="0">
                <a:latin typeface="Helvetica"/>
                <a:ea typeface="Helvetica"/>
                <a:cs typeface="Helvetica"/>
                <a:sym typeface="Helvetica"/>
              </a:rPr>
              <a:t>team teachers.</a:t>
            </a:r>
          </a:p>
          <a:p>
            <a:pPr marL="457200" lvl="0" indent="-457200" algn="l" defTabSz="457200">
              <a:buFont typeface="Arial"/>
              <a:buChar char="•"/>
              <a:defRPr sz="1800">
                <a:solidFill>
                  <a:srgbClr val="000000"/>
                </a:solidFill>
              </a:defRPr>
            </a:pPr>
            <a:endParaRPr sz="3200" dirty="0">
              <a:latin typeface="Helvetica"/>
              <a:ea typeface="Helvetica"/>
              <a:cs typeface="Helvetica"/>
              <a:sym typeface="Helvetica"/>
            </a:endParaRPr>
          </a:p>
          <a:p>
            <a:pPr marL="457200" lvl="0" indent="-457200" algn="l" defTabSz="457200">
              <a:buFont typeface="Arial"/>
              <a:buChar char="•"/>
              <a:defRPr sz="1800">
                <a:solidFill>
                  <a:srgbClr val="000000"/>
                </a:solidFill>
              </a:defRPr>
            </a:pPr>
            <a:r>
              <a:rPr sz="3200" b="1" dirty="0">
                <a:latin typeface="Helvetica"/>
                <a:ea typeface="Helvetica"/>
                <a:cs typeface="Helvetica"/>
                <a:sym typeface="Helvetica"/>
              </a:rPr>
              <a:t>Students are responsible for any missed work.</a:t>
            </a:r>
            <a:r>
              <a:rPr sz="3200" dirty="0">
                <a:latin typeface="Helvetica"/>
                <a:ea typeface="Helvetica"/>
                <a:cs typeface="Helvetica"/>
                <a:sym typeface="Helvetica"/>
              </a:rPr>
              <a:t> </a:t>
            </a:r>
          </a:p>
          <a:p>
            <a:pPr marL="457200" lvl="0" indent="-457200" algn="l" defTabSz="457200">
              <a:buFont typeface="Arial"/>
              <a:buChar char="•"/>
              <a:defRPr sz="1800">
                <a:solidFill>
                  <a:srgbClr val="000000"/>
                </a:solidFill>
              </a:defRPr>
            </a:pPr>
            <a:endParaRPr sz="3200" dirty="0">
              <a:latin typeface="Helvetica"/>
              <a:ea typeface="Helvetica"/>
              <a:cs typeface="Helvetica"/>
              <a:sym typeface="Helvetica"/>
            </a:endParaRPr>
          </a:p>
          <a:p>
            <a:pPr marL="457200" lvl="0" indent="-457200" algn="l" defTabSz="457200">
              <a:buFont typeface="Arial"/>
              <a:buChar char="•"/>
              <a:defRPr sz="1800">
                <a:solidFill>
                  <a:srgbClr val="000000"/>
                </a:solidFill>
              </a:defRPr>
            </a:pPr>
            <a:r>
              <a:rPr sz="3200" dirty="0">
                <a:latin typeface="Helvetica"/>
                <a:ea typeface="Helvetica"/>
                <a:cs typeface="Helvetica"/>
                <a:sym typeface="Helvetica"/>
              </a:rPr>
              <a:t>Excused absences are granted for:</a:t>
            </a:r>
          </a:p>
          <a:p>
            <a:pPr marL="914400" lvl="0" indent="-457200" algn="l" defTabSz="457200">
              <a:buFont typeface="Arial"/>
              <a:buChar char="•"/>
              <a:defRPr sz="1800">
                <a:solidFill>
                  <a:srgbClr val="000000"/>
                </a:solidFill>
              </a:defRPr>
            </a:pPr>
            <a:r>
              <a:rPr sz="3200" dirty="0">
                <a:latin typeface="Helvetica"/>
                <a:ea typeface="Helvetica"/>
                <a:cs typeface="Helvetica"/>
                <a:sym typeface="Helvetica"/>
              </a:rPr>
              <a:t>Illness of the student or major illness of an immediate family member</a:t>
            </a:r>
          </a:p>
          <a:p>
            <a:pPr marL="914400" lvl="0" indent="-457200" algn="l" defTabSz="457200">
              <a:buFont typeface="Arial"/>
              <a:buChar char="•"/>
              <a:defRPr sz="1800">
                <a:solidFill>
                  <a:srgbClr val="000000"/>
                </a:solidFill>
              </a:defRPr>
            </a:pPr>
            <a:r>
              <a:rPr sz="3200" dirty="0">
                <a:latin typeface="Helvetica"/>
                <a:ea typeface="Helvetica"/>
                <a:cs typeface="Helvetica"/>
                <a:sym typeface="Helvetica"/>
              </a:rPr>
              <a:t>Death of  a student’s immediate family</a:t>
            </a:r>
          </a:p>
          <a:p>
            <a:pPr marL="914400" lvl="0" indent="-457200" algn="l" defTabSz="457200">
              <a:buFont typeface="Arial"/>
              <a:buChar char="•"/>
              <a:defRPr sz="1800">
                <a:solidFill>
                  <a:srgbClr val="000000"/>
                </a:solidFill>
              </a:defRPr>
            </a:pPr>
            <a:r>
              <a:rPr sz="3200" dirty="0">
                <a:latin typeface="Helvetica"/>
                <a:ea typeface="Helvetica"/>
                <a:cs typeface="Helvetica"/>
                <a:sym typeface="Helvetica"/>
              </a:rPr>
              <a:t>Religious holidays; religious instruction</a:t>
            </a:r>
          </a:p>
          <a:p>
            <a:pPr marL="914400" lvl="0" indent="-457200" algn="l" defTabSz="457200">
              <a:buFont typeface="Arial"/>
              <a:buChar char="•"/>
              <a:defRPr sz="1800">
                <a:solidFill>
                  <a:srgbClr val="000000"/>
                </a:solidFill>
              </a:defRPr>
            </a:pPr>
            <a:r>
              <a:rPr sz="3200" dirty="0">
                <a:latin typeface="Helvetica"/>
                <a:ea typeface="Helvetica"/>
                <a:cs typeface="Helvetica"/>
                <a:sym typeface="Helvetica"/>
              </a:rPr>
              <a:t>Trips deemed appropriate by the principal and </a:t>
            </a:r>
            <a:r>
              <a:rPr sz="3200" u="sng" dirty="0">
                <a:latin typeface="Helvetica"/>
                <a:ea typeface="Helvetica"/>
                <a:cs typeface="Helvetica"/>
                <a:sym typeface="Helvetica"/>
              </a:rPr>
              <a:t>approved in advance</a:t>
            </a:r>
          </a:p>
        </p:txBody>
      </p:sp>
      <p:pic>
        <p:nvPicPr>
          <p:cNvPr id="4" name="Picture 3"/>
          <p:cNvPicPr>
            <a:picLocks noChangeAspect="1"/>
          </p:cNvPicPr>
          <p:nvPr/>
        </p:nvPicPr>
        <p:blipFill>
          <a:blip r:embed="rId2"/>
          <a:stretch>
            <a:fillRect/>
          </a:stretch>
        </p:blipFill>
        <p:spPr>
          <a:xfrm>
            <a:off x="202778" y="93671"/>
            <a:ext cx="3180592" cy="2462393"/>
          </a:xfrm>
          <a:prstGeom prst="rect">
            <a:avLst/>
          </a:prstGeom>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hape 63"/>
          <p:cNvSpPr/>
          <p:nvPr/>
        </p:nvSpPr>
        <p:spPr>
          <a:xfrm>
            <a:off x="4246597" y="553093"/>
            <a:ext cx="4656856" cy="933589"/>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defTabSz="457200">
              <a:defRPr sz="6100" b="1">
                <a:solidFill>
                  <a:srgbClr val="009051"/>
                </a:solidFill>
                <a:latin typeface="Helvetica"/>
                <a:ea typeface="Helvetica"/>
                <a:cs typeface="Helvetica"/>
                <a:sym typeface="Helvetica"/>
              </a:defRPr>
            </a:lvl1pPr>
          </a:lstStyle>
          <a:p>
            <a:pPr lvl="0">
              <a:defRPr sz="1800" b="0">
                <a:solidFill>
                  <a:srgbClr val="000000"/>
                </a:solidFill>
              </a:defRPr>
            </a:pPr>
            <a:r>
              <a:rPr sz="5400" b="1" dirty="0">
                <a:solidFill>
                  <a:srgbClr val="008080"/>
                </a:solidFill>
              </a:rPr>
              <a:t>Bell Schedule</a:t>
            </a:r>
          </a:p>
        </p:txBody>
      </p:sp>
      <p:sp>
        <p:nvSpPr>
          <p:cNvPr id="64" name="Shape 64"/>
          <p:cNvSpPr/>
          <p:nvPr/>
        </p:nvSpPr>
        <p:spPr>
          <a:xfrm>
            <a:off x="7950272" y="1735122"/>
            <a:ext cx="5186044" cy="6996787"/>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lvl="0" algn="l">
              <a:defRPr sz="1800">
                <a:solidFill>
                  <a:srgbClr val="000000"/>
                </a:solidFill>
              </a:defRPr>
            </a:pPr>
            <a:r>
              <a:rPr sz="2800" b="1" dirty="0">
                <a:latin typeface="Helvetica"/>
                <a:ea typeface="Helvetica"/>
                <a:cs typeface="Helvetica"/>
                <a:sym typeface="Helvetica"/>
              </a:rPr>
              <a:t>The </a:t>
            </a:r>
            <a:r>
              <a:rPr sz="2800" b="1" dirty="0">
                <a:solidFill>
                  <a:srgbClr val="008080"/>
                </a:solidFill>
                <a:latin typeface="Helvetica"/>
                <a:ea typeface="Helvetica"/>
                <a:cs typeface="Helvetica"/>
                <a:sym typeface="Helvetica"/>
              </a:rPr>
              <a:t>1st floor </a:t>
            </a:r>
            <a:r>
              <a:rPr sz="2800" b="1" dirty="0">
                <a:latin typeface="Helvetica"/>
                <a:ea typeface="Helvetica"/>
                <a:cs typeface="Helvetica"/>
                <a:sym typeface="Helvetica"/>
              </a:rPr>
              <a:t>is </a:t>
            </a:r>
            <a:r>
              <a:rPr lang="en-US" sz="2800" b="1" dirty="0">
                <a:latin typeface="Helvetica"/>
                <a:ea typeface="Helvetica"/>
                <a:cs typeface="Helvetica"/>
                <a:sym typeface="Helvetica"/>
              </a:rPr>
              <a:t>the location for </a:t>
            </a:r>
            <a:r>
              <a:rPr sz="2800" b="1" dirty="0">
                <a:latin typeface="Helvetica"/>
                <a:ea typeface="Helvetica"/>
                <a:cs typeface="Helvetica"/>
                <a:sym typeface="Helvetica"/>
              </a:rPr>
              <a:t>the </a:t>
            </a:r>
            <a:r>
              <a:rPr sz="2800" b="1" dirty="0">
                <a:solidFill>
                  <a:srgbClr val="008080"/>
                </a:solidFill>
                <a:latin typeface="Helvetica"/>
                <a:ea typeface="Helvetica"/>
                <a:cs typeface="Helvetica"/>
                <a:sym typeface="Helvetica"/>
              </a:rPr>
              <a:t>6th grade</a:t>
            </a:r>
            <a:r>
              <a:rPr lang="en-US" sz="2800" b="1" dirty="0">
                <a:solidFill>
                  <a:srgbClr val="008080"/>
                </a:solidFill>
                <a:latin typeface="Helvetica"/>
                <a:ea typeface="Helvetica"/>
                <a:cs typeface="Helvetica"/>
                <a:sym typeface="Helvetica"/>
              </a:rPr>
              <a:t> </a:t>
            </a:r>
            <a:r>
              <a:rPr sz="2800" b="1" dirty="0">
                <a:solidFill>
                  <a:srgbClr val="008080"/>
                </a:solidFill>
                <a:latin typeface="Helvetica"/>
                <a:ea typeface="Helvetica"/>
                <a:cs typeface="Helvetica"/>
                <a:sym typeface="Helvetica"/>
              </a:rPr>
              <a:t>teams</a:t>
            </a:r>
            <a:r>
              <a:rPr sz="2800" b="1" dirty="0">
                <a:latin typeface="Helvetica"/>
                <a:ea typeface="Helvetica"/>
                <a:cs typeface="Helvetica"/>
                <a:sym typeface="Helvetica"/>
              </a:rPr>
              <a:t>. </a:t>
            </a:r>
            <a:r>
              <a:rPr lang="en-US" sz="2800" b="1" dirty="0">
                <a:latin typeface="Helvetica"/>
                <a:ea typeface="Helvetica"/>
                <a:cs typeface="Helvetica"/>
                <a:sym typeface="Helvetica"/>
              </a:rPr>
              <a:t>There </a:t>
            </a:r>
            <a:r>
              <a:rPr sz="2800" b="1" dirty="0">
                <a:latin typeface="Helvetica"/>
                <a:ea typeface="Helvetica"/>
                <a:cs typeface="Helvetica"/>
                <a:sym typeface="Helvetica"/>
              </a:rPr>
              <a:t>are other classes stationed outside in the</a:t>
            </a:r>
            <a:r>
              <a:rPr lang="en-US" sz="2800" b="1" dirty="0">
                <a:latin typeface="Helvetica"/>
                <a:ea typeface="Helvetica"/>
                <a:cs typeface="Helvetica"/>
                <a:sym typeface="Helvetica"/>
              </a:rPr>
              <a:t> </a:t>
            </a:r>
            <a:r>
              <a:rPr sz="2800" b="1" dirty="0">
                <a:latin typeface="Helvetica"/>
                <a:ea typeface="Helvetica"/>
                <a:cs typeface="Helvetica"/>
                <a:sym typeface="Helvetica"/>
              </a:rPr>
              <a:t>portables as well.</a:t>
            </a:r>
            <a:r>
              <a:rPr lang="en-US" sz="2800" b="1" dirty="0">
                <a:latin typeface="Helvetica"/>
                <a:ea typeface="Helvetica"/>
                <a:cs typeface="Helvetica"/>
                <a:sym typeface="Helvetica"/>
              </a:rPr>
              <a:t> (Research/Health)</a:t>
            </a:r>
            <a:endParaRPr sz="2800" b="1" dirty="0">
              <a:latin typeface="Helvetica"/>
              <a:ea typeface="Helvetica"/>
              <a:cs typeface="Helvetica"/>
              <a:sym typeface="Helvetica"/>
            </a:endParaRPr>
          </a:p>
          <a:p>
            <a:pPr lvl="0" algn="l">
              <a:defRPr sz="1800">
                <a:solidFill>
                  <a:srgbClr val="000000"/>
                </a:solidFill>
              </a:defRPr>
            </a:pPr>
            <a:endParaRPr sz="2800" dirty="0">
              <a:latin typeface="Helvetica"/>
              <a:ea typeface="Helvetica"/>
              <a:cs typeface="Helvetica"/>
              <a:sym typeface="Helvetica"/>
            </a:endParaRPr>
          </a:p>
          <a:p>
            <a:pPr lvl="0" algn="l">
              <a:defRPr sz="1800">
                <a:solidFill>
                  <a:srgbClr val="000000"/>
                </a:solidFill>
              </a:defRPr>
            </a:pPr>
            <a:r>
              <a:rPr sz="2800" dirty="0">
                <a:latin typeface="Helvetica"/>
                <a:ea typeface="Helvetica"/>
                <a:cs typeface="Helvetica"/>
                <a:sym typeface="Helvetica"/>
              </a:rPr>
              <a:t>The </a:t>
            </a:r>
            <a:r>
              <a:rPr sz="2800" b="1" dirty="0">
                <a:latin typeface="Helvetica"/>
                <a:ea typeface="Helvetica"/>
                <a:cs typeface="Helvetica"/>
                <a:sym typeface="Helvetica"/>
              </a:rPr>
              <a:t>2nd floor </a:t>
            </a:r>
            <a:r>
              <a:rPr sz="2800" dirty="0">
                <a:latin typeface="Helvetica"/>
                <a:ea typeface="Helvetica"/>
                <a:cs typeface="Helvetica"/>
                <a:sym typeface="Helvetica"/>
              </a:rPr>
              <a:t>is primarily </a:t>
            </a:r>
            <a:r>
              <a:rPr sz="2800" b="1" dirty="0">
                <a:latin typeface="Helvetica"/>
                <a:ea typeface="Helvetica"/>
                <a:cs typeface="Helvetica"/>
                <a:sym typeface="Helvetica"/>
              </a:rPr>
              <a:t>7th grade teams</a:t>
            </a:r>
            <a:r>
              <a:rPr lang="en-US" sz="2800" dirty="0">
                <a:latin typeface="Helvetica"/>
                <a:ea typeface="Helvetica"/>
                <a:cs typeface="Helvetica"/>
                <a:sym typeface="Helvetica"/>
              </a:rPr>
              <a:t>,</a:t>
            </a:r>
            <a:r>
              <a:rPr sz="2800" dirty="0">
                <a:latin typeface="Helvetica"/>
                <a:ea typeface="Helvetica"/>
                <a:cs typeface="Helvetica"/>
                <a:sym typeface="Helvetica"/>
              </a:rPr>
              <a:t> including </a:t>
            </a:r>
            <a:r>
              <a:rPr lang="en-US" sz="2800" dirty="0">
                <a:latin typeface="Helvetica"/>
                <a:ea typeface="Helvetica"/>
                <a:cs typeface="Helvetica"/>
                <a:sym typeface="Helvetica"/>
              </a:rPr>
              <a:t> </a:t>
            </a:r>
            <a:r>
              <a:rPr sz="2800" dirty="0">
                <a:latin typeface="Helvetica"/>
                <a:ea typeface="Helvetica"/>
                <a:cs typeface="Helvetica"/>
                <a:sym typeface="Helvetica"/>
              </a:rPr>
              <a:t>reading and some elective/CCTE</a:t>
            </a:r>
            <a:r>
              <a:rPr lang="en-US" sz="2800" dirty="0">
                <a:latin typeface="Helvetica"/>
                <a:ea typeface="Helvetica"/>
                <a:cs typeface="Helvetica"/>
                <a:sym typeface="Helvetica"/>
              </a:rPr>
              <a:t> </a:t>
            </a:r>
            <a:r>
              <a:rPr sz="2800" dirty="0">
                <a:latin typeface="Helvetica"/>
                <a:ea typeface="Helvetica"/>
                <a:cs typeface="Helvetica"/>
                <a:sym typeface="Helvetica"/>
              </a:rPr>
              <a:t>classes. </a:t>
            </a:r>
          </a:p>
          <a:p>
            <a:pPr lvl="0" algn="l">
              <a:defRPr sz="1800">
                <a:solidFill>
                  <a:srgbClr val="000000"/>
                </a:solidFill>
              </a:defRPr>
            </a:pPr>
            <a:endParaRPr sz="2800" dirty="0">
              <a:latin typeface="Helvetica"/>
              <a:ea typeface="Helvetica"/>
              <a:cs typeface="Helvetica"/>
              <a:sym typeface="Helvetica"/>
            </a:endParaRPr>
          </a:p>
          <a:p>
            <a:pPr lvl="0" algn="l">
              <a:defRPr sz="1800">
                <a:solidFill>
                  <a:srgbClr val="000000"/>
                </a:solidFill>
              </a:defRPr>
            </a:pPr>
            <a:r>
              <a:rPr sz="2800" dirty="0">
                <a:latin typeface="Helvetica"/>
                <a:ea typeface="Helvetica"/>
                <a:cs typeface="Helvetica"/>
                <a:sym typeface="Helvetica"/>
              </a:rPr>
              <a:t>The </a:t>
            </a:r>
            <a:r>
              <a:rPr sz="2800" b="1" dirty="0">
                <a:latin typeface="Helvetica"/>
                <a:ea typeface="Helvetica"/>
                <a:cs typeface="Helvetica"/>
                <a:sym typeface="Helvetica"/>
              </a:rPr>
              <a:t>3rd floor </a:t>
            </a:r>
            <a:r>
              <a:rPr sz="2800" dirty="0">
                <a:latin typeface="Helvetica"/>
                <a:ea typeface="Helvetica"/>
                <a:cs typeface="Helvetica"/>
                <a:sym typeface="Helvetica"/>
              </a:rPr>
              <a:t>is primarily </a:t>
            </a:r>
            <a:r>
              <a:rPr sz="2800" b="1" dirty="0">
                <a:latin typeface="Helvetica"/>
                <a:ea typeface="Helvetica"/>
                <a:cs typeface="Helvetica"/>
                <a:sym typeface="Helvetica"/>
              </a:rPr>
              <a:t>8th grade teams</a:t>
            </a:r>
            <a:r>
              <a:rPr lang="en-US" sz="2800" dirty="0">
                <a:latin typeface="Helvetica"/>
                <a:ea typeface="Helvetica"/>
                <a:cs typeface="Helvetica"/>
                <a:sym typeface="Helvetica"/>
              </a:rPr>
              <a:t>, </a:t>
            </a:r>
            <a:r>
              <a:rPr sz="2800" dirty="0">
                <a:latin typeface="Helvetica"/>
                <a:ea typeface="Helvetica"/>
                <a:cs typeface="Helvetica"/>
                <a:sym typeface="Helvetica"/>
              </a:rPr>
              <a:t>including some CCTE/Elective/Foreign Language classes. </a:t>
            </a:r>
          </a:p>
        </p:txBody>
      </p:sp>
      <p:pic>
        <p:nvPicPr>
          <p:cNvPr id="4" name="Picture 3"/>
          <p:cNvPicPr>
            <a:picLocks noChangeAspect="1"/>
          </p:cNvPicPr>
          <p:nvPr/>
        </p:nvPicPr>
        <p:blipFill>
          <a:blip r:embed="rId3"/>
          <a:stretch>
            <a:fillRect/>
          </a:stretch>
        </p:blipFill>
        <p:spPr>
          <a:xfrm>
            <a:off x="0" y="1922547"/>
            <a:ext cx="7825154" cy="5961756"/>
          </a:xfrm>
          <a:prstGeom prst="rect">
            <a:avLst/>
          </a:prstGeom>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hape 63"/>
          <p:cNvSpPr/>
          <p:nvPr/>
        </p:nvSpPr>
        <p:spPr>
          <a:xfrm>
            <a:off x="625642" y="137595"/>
            <a:ext cx="12159915" cy="176458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defTabSz="457200">
              <a:defRPr sz="6100" b="1">
                <a:solidFill>
                  <a:srgbClr val="009051"/>
                </a:solidFill>
                <a:latin typeface="Helvetica"/>
                <a:ea typeface="Helvetica"/>
                <a:cs typeface="Helvetica"/>
                <a:sym typeface="Helvetica"/>
              </a:defRPr>
            </a:lvl1pPr>
          </a:lstStyle>
          <a:p>
            <a:pPr lvl="0">
              <a:defRPr sz="1800" b="0">
                <a:solidFill>
                  <a:srgbClr val="000000"/>
                </a:solidFill>
              </a:defRPr>
            </a:pPr>
            <a:r>
              <a:rPr lang="en-US" sz="5400" b="1" dirty="0">
                <a:solidFill>
                  <a:srgbClr val="008080"/>
                </a:solidFill>
              </a:rPr>
              <a:t>AIR Time (Study Hall/Intervention Time):</a:t>
            </a:r>
            <a:endParaRPr sz="5400" b="1" dirty="0">
              <a:solidFill>
                <a:srgbClr val="008080"/>
              </a:solidFill>
            </a:endParaRPr>
          </a:p>
        </p:txBody>
      </p:sp>
      <p:sp>
        <p:nvSpPr>
          <p:cNvPr id="64" name="Shape 64"/>
          <p:cNvSpPr/>
          <p:nvPr/>
        </p:nvSpPr>
        <p:spPr>
          <a:xfrm>
            <a:off x="7953491" y="1766626"/>
            <a:ext cx="5186044" cy="6996787"/>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lvl="0" algn="l">
              <a:defRPr sz="1800">
                <a:solidFill>
                  <a:srgbClr val="000000"/>
                </a:solidFill>
              </a:defRPr>
            </a:pPr>
            <a:r>
              <a:rPr lang="en-US" sz="2800" b="1" dirty="0">
                <a:latin typeface="Helvetica"/>
                <a:ea typeface="Helvetica"/>
                <a:cs typeface="Helvetica"/>
                <a:sym typeface="Helvetica"/>
              </a:rPr>
              <a:t>Each day, students are provided with a 30 min. time period in which they can get academic support.</a:t>
            </a:r>
          </a:p>
          <a:p>
            <a:pPr lvl="0" algn="l">
              <a:defRPr sz="1800">
                <a:solidFill>
                  <a:srgbClr val="000000"/>
                </a:solidFill>
              </a:defRPr>
            </a:pPr>
            <a:endParaRPr lang="en-US" sz="2800" b="1" dirty="0">
              <a:latin typeface="Helvetica"/>
              <a:ea typeface="Helvetica"/>
              <a:cs typeface="Helvetica"/>
              <a:sym typeface="Helvetica"/>
            </a:endParaRPr>
          </a:p>
          <a:p>
            <a:pPr lvl="0" algn="l">
              <a:defRPr sz="1800">
                <a:solidFill>
                  <a:srgbClr val="000000"/>
                </a:solidFill>
              </a:defRPr>
            </a:pPr>
            <a:r>
              <a:rPr lang="en-US" sz="2800" b="1" dirty="0">
                <a:latin typeface="Helvetica"/>
                <a:ea typeface="Helvetica"/>
                <a:cs typeface="Helvetica"/>
                <a:sym typeface="Helvetica"/>
              </a:rPr>
              <a:t>Students will be scheduled with one of their team teachers (LA, MA, </a:t>
            </a:r>
            <a:r>
              <a:rPr lang="en-US" sz="2800" b="1" dirty="0" err="1">
                <a:latin typeface="Helvetica"/>
                <a:ea typeface="Helvetica"/>
                <a:cs typeface="Helvetica"/>
                <a:sym typeface="Helvetica"/>
              </a:rPr>
              <a:t>Sci</a:t>
            </a:r>
            <a:r>
              <a:rPr lang="en-US" sz="2800" b="1" dirty="0">
                <a:latin typeface="Helvetica"/>
                <a:ea typeface="Helvetica"/>
                <a:cs typeface="Helvetica"/>
                <a:sym typeface="Helvetica"/>
              </a:rPr>
              <a:t>, SS, or Elective Teacher assigned to their team) and are allowed to complete assignments, ask for assistance on misunderstood concepts, and move from one subject area teacher to another depending on the students need.</a:t>
            </a:r>
            <a:endParaRPr sz="2800" b="1" dirty="0">
              <a:latin typeface="Helvetica"/>
              <a:ea typeface="Helvetica"/>
              <a:cs typeface="Helvetica"/>
              <a:sym typeface="Helvetica"/>
            </a:endParaRPr>
          </a:p>
        </p:txBody>
      </p:sp>
      <p:pic>
        <p:nvPicPr>
          <p:cNvPr id="4" name="Picture 3"/>
          <p:cNvPicPr>
            <a:picLocks noChangeAspect="1"/>
          </p:cNvPicPr>
          <p:nvPr/>
        </p:nvPicPr>
        <p:blipFill>
          <a:blip r:embed="rId3"/>
          <a:stretch>
            <a:fillRect/>
          </a:stretch>
        </p:blipFill>
        <p:spPr>
          <a:xfrm>
            <a:off x="0" y="1922547"/>
            <a:ext cx="7825154" cy="5961756"/>
          </a:xfrm>
          <a:prstGeom prst="rect">
            <a:avLst/>
          </a:prstGeom>
        </p:spPr>
      </p:pic>
      <p:sp>
        <p:nvSpPr>
          <p:cNvPr id="2" name="TextBox 1"/>
          <p:cNvSpPr txBox="1"/>
          <p:nvPr/>
        </p:nvSpPr>
        <p:spPr>
          <a:xfrm>
            <a:off x="625642" y="8320168"/>
            <a:ext cx="5850961"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535353"/>
                </a:solidFill>
                <a:effectLst/>
                <a:uFillTx/>
                <a:latin typeface="+mn-lt"/>
                <a:ea typeface="+mn-ea"/>
                <a:cs typeface="+mn-cs"/>
                <a:sym typeface="Gill Sans Light"/>
              </a:rPr>
              <a:t>NO Excuses </a:t>
            </a:r>
            <a:r>
              <a:rPr kumimoji="0" lang="en-US" sz="3600" b="0" i="0" u="none" strike="noStrike" cap="none" spc="0" normalizeH="0" baseline="0">
                <a:ln>
                  <a:noFill/>
                </a:ln>
                <a:solidFill>
                  <a:srgbClr val="535353"/>
                </a:solidFill>
                <a:effectLst/>
                <a:uFillTx/>
                <a:latin typeface="+mn-lt"/>
                <a:ea typeface="+mn-ea"/>
                <a:cs typeface="+mn-cs"/>
                <a:sym typeface="Gill Sans Light"/>
              </a:rPr>
              <a:t>for Missing Work! </a:t>
            </a:r>
          </a:p>
        </p:txBody>
      </p:sp>
    </p:spTree>
    <p:extLst>
      <p:ext uri="{BB962C8B-B14F-4D97-AF65-F5344CB8AC3E}">
        <p14:creationId xmlns:p14="http://schemas.microsoft.com/office/powerpoint/2010/main" val="87008472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p:nvPr/>
        </p:nvSpPr>
        <p:spPr>
          <a:xfrm>
            <a:off x="258797" y="354870"/>
            <a:ext cx="13495187" cy="111825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defTabSz="457200">
              <a:defRPr sz="6000" b="1">
                <a:solidFill>
                  <a:srgbClr val="009051"/>
                </a:solidFill>
                <a:latin typeface="Helvetica"/>
                <a:ea typeface="Helvetica"/>
                <a:cs typeface="Helvetica"/>
                <a:sym typeface="Helvetica"/>
              </a:defRPr>
            </a:lvl1pPr>
          </a:lstStyle>
          <a:p>
            <a:pPr lvl="0">
              <a:defRPr sz="1800" b="0">
                <a:solidFill>
                  <a:srgbClr val="000000"/>
                </a:solidFill>
              </a:defRPr>
            </a:pPr>
            <a:r>
              <a:rPr sz="6600" b="1" dirty="0">
                <a:solidFill>
                  <a:srgbClr val="008080"/>
                </a:solidFill>
                <a:latin typeface="Iowan Old Style Black"/>
                <a:cs typeface="Iowan Old Style Black"/>
              </a:rPr>
              <a:t>Student Activities</a:t>
            </a:r>
            <a:r>
              <a:rPr lang="en-US" sz="6600" b="1" dirty="0">
                <a:solidFill>
                  <a:srgbClr val="008080"/>
                </a:solidFill>
                <a:latin typeface="Iowan Old Style Black"/>
                <a:cs typeface="Iowan Old Style Black"/>
              </a:rPr>
              <a:t> </a:t>
            </a:r>
            <a:r>
              <a:rPr lang="en-US" sz="2400" b="1" dirty="0">
                <a:solidFill>
                  <a:srgbClr val="008080"/>
                </a:solidFill>
                <a:latin typeface="Iowan Old Style Black"/>
                <a:cs typeface="Iowan Old Style Black"/>
              </a:rPr>
              <a:t>(Subject to change)</a:t>
            </a:r>
            <a:r>
              <a:rPr sz="2400" b="1" dirty="0">
                <a:solidFill>
                  <a:srgbClr val="008080"/>
                </a:solidFill>
                <a:latin typeface="Iowan Old Style Black"/>
                <a:cs typeface="Iowan Old Style Black"/>
              </a:rPr>
              <a:t> </a:t>
            </a:r>
          </a:p>
        </p:txBody>
      </p:sp>
      <p:sp>
        <p:nvSpPr>
          <p:cNvPr id="67" name="Shape 67"/>
          <p:cNvSpPr/>
          <p:nvPr/>
        </p:nvSpPr>
        <p:spPr>
          <a:xfrm>
            <a:off x="258797" y="1727813"/>
            <a:ext cx="11635772" cy="345735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marL="274320" lvl="0" indent="-274320" algn="l" defTabSz="457200">
              <a:defRPr sz="1800">
                <a:solidFill>
                  <a:srgbClr val="000000"/>
                </a:solidFill>
              </a:defRPr>
            </a:pPr>
            <a:r>
              <a:rPr lang="en-US" sz="3200" b="1" dirty="0">
                <a:latin typeface="Helvetica"/>
                <a:ea typeface="Helvetica"/>
                <a:cs typeface="Helvetica"/>
                <a:sym typeface="Helvetica"/>
              </a:rPr>
              <a:t>6</a:t>
            </a:r>
            <a:r>
              <a:rPr lang="en-US" sz="3200" b="1" baseline="30000" dirty="0">
                <a:latin typeface="Helvetica"/>
                <a:ea typeface="Helvetica"/>
                <a:cs typeface="Helvetica"/>
                <a:sym typeface="Helvetica"/>
              </a:rPr>
              <a:t>th</a:t>
            </a:r>
            <a:r>
              <a:rPr lang="en-US" sz="3200" b="1" dirty="0">
                <a:latin typeface="Helvetica"/>
                <a:ea typeface="Helvetica"/>
                <a:cs typeface="Helvetica"/>
                <a:sym typeface="Helvetica"/>
              </a:rPr>
              <a:t> Grade students can participate in the following sports:</a:t>
            </a:r>
          </a:p>
          <a:p>
            <a:pPr marL="274320" lvl="0" indent="-274320" algn="l" defTabSz="457200">
              <a:defRPr sz="1800">
                <a:solidFill>
                  <a:srgbClr val="000000"/>
                </a:solidFill>
              </a:defRPr>
            </a:pPr>
            <a:r>
              <a:rPr lang="en-US" sz="3200" b="1" dirty="0">
                <a:latin typeface="Helvetica"/>
                <a:ea typeface="Helvetica"/>
                <a:cs typeface="Helvetica"/>
                <a:sym typeface="Helvetica"/>
              </a:rPr>
              <a:t>Football, Volleyball (Girls), Basketball (Boys/Girls), Soccer (Boys/Girls), Track (Boys/Girls)</a:t>
            </a:r>
            <a:endParaRPr sz="3200" b="1" dirty="0">
              <a:latin typeface="Helvetica"/>
              <a:ea typeface="Helvetica"/>
              <a:cs typeface="Helvetica"/>
              <a:sym typeface="Helvetica"/>
            </a:endParaRPr>
          </a:p>
          <a:p>
            <a:pPr marL="274320" lvl="0" indent="-274320" algn="l" defTabSz="457200">
              <a:defRPr sz="1800">
                <a:solidFill>
                  <a:srgbClr val="000000"/>
                </a:solidFill>
              </a:defRPr>
            </a:pPr>
            <a:endParaRPr sz="2600" dirty="0">
              <a:latin typeface="Helvetica"/>
              <a:ea typeface="Helvetica"/>
              <a:cs typeface="Helvetica"/>
              <a:sym typeface="Helvetica"/>
            </a:endParaRPr>
          </a:p>
          <a:p>
            <a:pPr marL="640080" lvl="0" indent="-247015" algn="l" defTabSz="457200">
              <a:defRPr sz="1800">
                <a:solidFill>
                  <a:srgbClr val="000000"/>
                </a:solidFill>
              </a:defRPr>
            </a:pPr>
            <a:endParaRPr sz="2400" dirty="0">
              <a:latin typeface="Helvetica"/>
              <a:ea typeface="Helvetica"/>
              <a:cs typeface="Helvetica"/>
              <a:sym typeface="Helvetica"/>
            </a:endParaRPr>
          </a:p>
          <a:p>
            <a:pPr marL="640080" lvl="0" indent="-247015" algn="l" defTabSz="457200">
              <a:defRPr sz="1800">
                <a:solidFill>
                  <a:srgbClr val="000000"/>
                </a:solidFill>
              </a:defRPr>
            </a:pPr>
            <a:endParaRPr sz="2400" dirty="0">
              <a:latin typeface="Helvetica"/>
              <a:ea typeface="Helvetica"/>
              <a:cs typeface="Helvetica"/>
              <a:sym typeface="Helvetica"/>
            </a:endParaRPr>
          </a:p>
          <a:p>
            <a:pPr marL="640080" lvl="0" indent="-247015" algn="l" defTabSz="457200">
              <a:defRPr sz="1800">
                <a:solidFill>
                  <a:srgbClr val="000000"/>
                </a:solidFill>
              </a:defRPr>
            </a:pPr>
            <a:endParaRPr sz="2400" dirty="0">
              <a:latin typeface="Helvetica"/>
              <a:ea typeface="Helvetica"/>
              <a:cs typeface="Helvetica"/>
              <a:sym typeface="Helvetica"/>
            </a:endParaRPr>
          </a:p>
          <a:p>
            <a:pPr marL="640080" lvl="0" indent="-247015" algn="l" defTabSz="457200">
              <a:defRPr sz="1800">
                <a:solidFill>
                  <a:srgbClr val="000000"/>
                </a:solidFill>
              </a:defRPr>
            </a:pPr>
            <a:endParaRPr sz="2400" dirty="0">
              <a:latin typeface="Helvetica"/>
              <a:ea typeface="Helvetica"/>
              <a:cs typeface="Helvetica"/>
              <a:sym typeface="Helvetica"/>
            </a:endParaRPr>
          </a:p>
        </p:txBody>
      </p:sp>
      <p:sp>
        <p:nvSpPr>
          <p:cNvPr id="68" name="Shape 68"/>
          <p:cNvSpPr/>
          <p:nvPr/>
        </p:nvSpPr>
        <p:spPr>
          <a:xfrm>
            <a:off x="0" y="3985843"/>
            <a:ext cx="8605882" cy="518090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marL="640080" lvl="0" indent="-247015" algn="l" defTabSz="457200">
              <a:defRPr sz="1800">
                <a:solidFill>
                  <a:srgbClr val="000000"/>
                </a:solidFill>
              </a:defRPr>
            </a:pPr>
            <a:r>
              <a:rPr sz="3000" b="1" dirty="0">
                <a:solidFill>
                  <a:srgbClr val="008080"/>
                </a:solidFill>
                <a:latin typeface="Helvetica"/>
                <a:ea typeface="Helvetica"/>
                <a:cs typeface="Helvetica"/>
                <a:sym typeface="Helvetica"/>
              </a:rPr>
              <a:t>Students Working Against Tobacco (SWAT)/</a:t>
            </a:r>
            <a:endParaRPr lang="en-US" sz="3000" b="1" dirty="0">
              <a:solidFill>
                <a:srgbClr val="008080"/>
              </a:solidFill>
              <a:latin typeface="Helvetica"/>
              <a:ea typeface="Helvetica"/>
              <a:cs typeface="Helvetica"/>
              <a:sym typeface="Helvetica"/>
            </a:endParaRPr>
          </a:p>
          <a:p>
            <a:pPr marL="640080" lvl="0" indent="-247015" algn="l" defTabSz="457200">
              <a:defRPr sz="1800">
                <a:solidFill>
                  <a:srgbClr val="000000"/>
                </a:solidFill>
              </a:defRPr>
            </a:pPr>
            <a:r>
              <a:rPr sz="3000" b="1" dirty="0">
                <a:solidFill>
                  <a:srgbClr val="008080"/>
                </a:solidFill>
                <a:latin typeface="Helvetica"/>
                <a:ea typeface="Helvetica"/>
                <a:cs typeface="Helvetica"/>
                <a:sym typeface="Helvetica"/>
              </a:rPr>
              <a:t>Fellowship of Christian </a:t>
            </a:r>
            <a:r>
              <a:rPr lang="en-US" sz="3000" b="1" dirty="0">
                <a:solidFill>
                  <a:srgbClr val="008080"/>
                </a:solidFill>
                <a:latin typeface="Helvetica"/>
                <a:ea typeface="Helvetica"/>
                <a:cs typeface="Helvetica"/>
                <a:sym typeface="Helvetica"/>
              </a:rPr>
              <a:t>Students</a:t>
            </a:r>
            <a:r>
              <a:rPr sz="3000" b="1" dirty="0">
                <a:solidFill>
                  <a:srgbClr val="008080"/>
                </a:solidFill>
                <a:latin typeface="Helvetica"/>
                <a:ea typeface="Helvetica"/>
                <a:cs typeface="Helvetica"/>
                <a:sym typeface="Helvetica"/>
              </a:rPr>
              <a:t> (FC</a:t>
            </a:r>
            <a:r>
              <a:rPr lang="en-US" sz="3000" b="1" dirty="0">
                <a:solidFill>
                  <a:srgbClr val="008080"/>
                </a:solidFill>
                <a:latin typeface="Helvetica"/>
                <a:ea typeface="Helvetica"/>
                <a:cs typeface="Helvetica"/>
                <a:sym typeface="Helvetica"/>
              </a:rPr>
              <a:t>S</a:t>
            </a:r>
            <a:r>
              <a:rPr sz="3000" b="1" dirty="0">
                <a:solidFill>
                  <a:srgbClr val="008080"/>
                </a:solidFill>
                <a:latin typeface="Helvetica"/>
                <a:ea typeface="Helvetica"/>
                <a:cs typeface="Helvetica"/>
                <a:sym typeface="Helvetica"/>
              </a:rPr>
              <a:t>)</a:t>
            </a:r>
            <a:endParaRPr lang="en-US" sz="3000" b="1" dirty="0">
              <a:solidFill>
                <a:srgbClr val="008080"/>
              </a:solidFill>
              <a:latin typeface="Helvetica"/>
              <a:ea typeface="Helvetica"/>
              <a:cs typeface="Helvetica"/>
              <a:sym typeface="Helvetica"/>
            </a:endParaRPr>
          </a:p>
          <a:p>
            <a:pPr marL="640080" indent="-247015" algn="l" defTabSz="457200">
              <a:defRPr sz="1800">
                <a:solidFill>
                  <a:srgbClr val="000000"/>
                </a:solidFill>
              </a:defRPr>
            </a:pPr>
            <a:r>
              <a:rPr lang="en-US" sz="3000" b="1" dirty="0">
                <a:solidFill>
                  <a:srgbClr val="008080"/>
                </a:solidFill>
                <a:latin typeface="Helvetica"/>
                <a:ea typeface="Helvetica"/>
                <a:cs typeface="Helvetica"/>
                <a:sym typeface="Helvetica"/>
              </a:rPr>
              <a:t>National Junior Honor Society</a:t>
            </a:r>
          </a:p>
          <a:p>
            <a:pPr marL="640080" lvl="0" indent="-247015" algn="l" defTabSz="457200">
              <a:defRPr sz="1800">
                <a:solidFill>
                  <a:srgbClr val="000000"/>
                </a:solidFill>
              </a:defRPr>
            </a:pPr>
            <a:r>
              <a:rPr lang="en-US" sz="3000" b="1" dirty="0">
                <a:solidFill>
                  <a:srgbClr val="008080"/>
                </a:solidFill>
                <a:latin typeface="Helvetica"/>
                <a:ea typeface="Helvetica"/>
                <a:cs typeface="Helvetica"/>
                <a:sym typeface="Helvetica"/>
              </a:rPr>
              <a:t>Student Council</a:t>
            </a:r>
          </a:p>
          <a:p>
            <a:pPr marL="640080" lvl="0" indent="-247015" algn="l" defTabSz="457200">
              <a:defRPr sz="1800">
                <a:solidFill>
                  <a:srgbClr val="000000"/>
                </a:solidFill>
              </a:defRPr>
            </a:pPr>
            <a:r>
              <a:rPr lang="en-US" sz="3000" b="1" dirty="0">
                <a:solidFill>
                  <a:srgbClr val="008080"/>
                </a:solidFill>
                <a:latin typeface="Helvetica"/>
                <a:ea typeface="Helvetica"/>
                <a:cs typeface="Helvetica"/>
                <a:sym typeface="Helvetica"/>
              </a:rPr>
              <a:t>Builders Club</a:t>
            </a:r>
            <a:endParaRPr sz="3000" b="1" dirty="0">
              <a:solidFill>
                <a:srgbClr val="008080"/>
              </a:solidFill>
              <a:latin typeface="Helvetica"/>
              <a:ea typeface="Helvetica"/>
              <a:cs typeface="Helvetica"/>
              <a:sym typeface="Helvetica"/>
            </a:endParaRPr>
          </a:p>
          <a:p>
            <a:pPr marL="640080" lvl="0" indent="-247015" algn="l" defTabSz="457200">
              <a:defRPr sz="1800">
                <a:solidFill>
                  <a:srgbClr val="000000"/>
                </a:solidFill>
              </a:defRPr>
            </a:pPr>
            <a:r>
              <a:rPr lang="en-US" sz="3000" b="1" dirty="0">
                <a:solidFill>
                  <a:srgbClr val="008080"/>
                </a:solidFill>
                <a:latin typeface="Helvetica"/>
                <a:ea typeface="Helvetica"/>
                <a:cs typeface="Helvetica"/>
                <a:sym typeface="Helvetica"/>
              </a:rPr>
              <a:t>Thespian Club</a:t>
            </a:r>
            <a:endParaRPr sz="3000" b="1" dirty="0">
              <a:solidFill>
                <a:srgbClr val="008080"/>
              </a:solidFill>
              <a:latin typeface="Helvetica"/>
              <a:ea typeface="Helvetica"/>
              <a:cs typeface="Helvetica"/>
              <a:sym typeface="Helvetica"/>
            </a:endParaRPr>
          </a:p>
          <a:p>
            <a:pPr marL="640080" lvl="0" indent="-247015" algn="l" defTabSz="457200">
              <a:defRPr sz="1800">
                <a:solidFill>
                  <a:srgbClr val="000000"/>
                </a:solidFill>
              </a:defRPr>
            </a:pPr>
            <a:r>
              <a:rPr sz="3000" b="1" dirty="0">
                <a:solidFill>
                  <a:srgbClr val="008080"/>
                </a:solidFill>
                <a:latin typeface="Helvetica"/>
                <a:ea typeface="Helvetica"/>
                <a:cs typeface="Helvetica"/>
                <a:sym typeface="Helvetica"/>
              </a:rPr>
              <a:t>Odyessey of the Mind</a:t>
            </a:r>
          </a:p>
          <a:p>
            <a:pPr marL="640080" lvl="0" indent="-247015" algn="l" defTabSz="457200">
              <a:defRPr sz="1800">
                <a:solidFill>
                  <a:srgbClr val="000000"/>
                </a:solidFill>
              </a:defRPr>
            </a:pPr>
            <a:r>
              <a:rPr sz="3000" b="1" dirty="0">
                <a:solidFill>
                  <a:srgbClr val="008080"/>
                </a:solidFill>
                <a:latin typeface="Helvetica"/>
                <a:ea typeface="Helvetica"/>
                <a:cs typeface="Helvetica"/>
                <a:sym typeface="Helvetica"/>
              </a:rPr>
              <a:t>Chess Club</a:t>
            </a:r>
            <a:endParaRPr lang="en-US" sz="3000" b="1" dirty="0">
              <a:solidFill>
                <a:srgbClr val="008080"/>
              </a:solidFill>
              <a:latin typeface="Helvetica"/>
              <a:ea typeface="Helvetica"/>
              <a:cs typeface="Helvetica"/>
              <a:sym typeface="Helvetica"/>
            </a:endParaRPr>
          </a:p>
          <a:p>
            <a:pPr marL="640080" lvl="0" indent="-247015" algn="l" defTabSz="457200">
              <a:defRPr sz="1800">
                <a:solidFill>
                  <a:srgbClr val="000000"/>
                </a:solidFill>
              </a:defRPr>
            </a:pPr>
            <a:r>
              <a:rPr lang="en-US" sz="3000" b="1" dirty="0">
                <a:solidFill>
                  <a:srgbClr val="008080"/>
                </a:solidFill>
                <a:latin typeface="Helvetica"/>
                <a:ea typeface="Helvetica"/>
                <a:cs typeface="Helvetica"/>
                <a:sym typeface="Helvetica"/>
              </a:rPr>
              <a:t>Color Guard Club</a:t>
            </a:r>
            <a:endParaRPr sz="3000" b="1" dirty="0">
              <a:solidFill>
                <a:srgbClr val="008080"/>
              </a:solidFill>
              <a:latin typeface="Helvetica"/>
              <a:ea typeface="Helvetica"/>
              <a:cs typeface="Helvetica"/>
              <a:sym typeface="Helvetica"/>
            </a:endParaRPr>
          </a:p>
          <a:p>
            <a:pPr marL="640080" lvl="0" indent="-247015" algn="l" defTabSz="457200">
              <a:defRPr sz="1800">
                <a:solidFill>
                  <a:srgbClr val="000000"/>
                </a:solidFill>
              </a:defRPr>
            </a:pPr>
            <a:r>
              <a:rPr sz="3000" b="1" dirty="0">
                <a:solidFill>
                  <a:srgbClr val="008080"/>
                </a:solidFill>
                <a:latin typeface="Helvetica"/>
                <a:ea typeface="Helvetica"/>
                <a:cs typeface="Helvetica"/>
                <a:sym typeface="Helvetica"/>
              </a:rPr>
              <a:t>Travel Club</a:t>
            </a:r>
          </a:p>
          <a:p>
            <a:pPr marL="640080" lvl="0" indent="-247015" algn="l" defTabSz="457200">
              <a:defRPr sz="1800">
                <a:solidFill>
                  <a:srgbClr val="000000"/>
                </a:solidFill>
              </a:defRPr>
            </a:pPr>
            <a:r>
              <a:rPr sz="3000" b="1" dirty="0">
                <a:solidFill>
                  <a:srgbClr val="008080"/>
                </a:solidFill>
                <a:latin typeface="Helvetica"/>
                <a:ea typeface="Helvetica"/>
                <a:cs typeface="Helvetica"/>
                <a:sym typeface="Helvetica"/>
              </a:rPr>
              <a:t>Book Club</a:t>
            </a:r>
            <a:endParaRPr lang="en-US" sz="3000" b="1" dirty="0">
              <a:solidFill>
                <a:srgbClr val="008080"/>
              </a:solidFill>
              <a:latin typeface="Helvetica"/>
              <a:ea typeface="Helvetica"/>
              <a:cs typeface="Helvetica"/>
              <a:sym typeface="Helvetica"/>
            </a:endParaRPr>
          </a:p>
        </p:txBody>
      </p:sp>
      <p:pic>
        <p:nvPicPr>
          <p:cNvPr id="2" name="Picture 1"/>
          <p:cNvPicPr>
            <a:picLocks noChangeAspect="1"/>
          </p:cNvPicPr>
          <p:nvPr/>
        </p:nvPicPr>
        <p:blipFill>
          <a:blip r:embed="rId2"/>
          <a:stretch>
            <a:fillRect/>
          </a:stretch>
        </p:blipFill>
        <p:spPr>
          <a:xfrm>
            <a:off x="7392725" y="5439858"/>
            <a:ext cx="2857500" cy="2295525"/>
          </a:xfrm>
          <a:prstGeom prst="rect">
            <a:avLst/>
          </a:prstGeom>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p:nvPr/>
        </p:nvSpPr>
        <p:spPr>
          <a:xfrm>
            <a:off x="2944042" y="224236"/>
            <a:ext cx="6412012" cy="133369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defTabSz="457200">
              <a:defRPr sz="7100" b="1">
                <a:solidFill>
                  <a:srgbClr val="009051"/>
                </a:solidFill>
                <a:latin typeface="Helvetica"/>
                <a:ea typeface="Helvetica"/>
                <a:cs typeface="Helvetica"/>
                <a:sym typeface="Helvetica"/>
              </a:defRPr>
            </a:lvl1pPr>
          </a:lstStyle>
          <a:p>
            <a:pPr lvl="0">
              <a:defRPr sz="1800" b="0">
                <a:solidFill>
                  <a:srgbClr val="000000"/>
                </a:solidFill>
              </a:defRPr>
            </a:pPr>
            <a:r>
              <a:rPr sz="8000" b="1" dirty="0">
                <a:solidFill>
                  <a:srgbClr val="008080"/>
                </a:solidFill>
                <a:latin typeface="Cooper Black"/>
                <a:cs typeface="Cooper Black"/>
              </a:rPr>
              <a:t>Supervision</a:t>
            </a:r>
          </a:p>
        </p:txBody>
      </p:sp>
      <p:sp>
        <p:nvSpPr>
          <p:cNvPr id="93" name="Shape 93"/>
          <p:cNvSpPr/>
          <p:nvPr/>
        </p:nvSpPr>
        <p:spPr>
          <a:xfrm>
            <a:off x="162856" y="1945346"/>
            <a:ext cx="12643497" cy="4811574"/>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marL="274320" lvl="0" indent="-274320" algn="l" defTabSz="457200">
              <a:defRPr sz="1800">
                <a:solidFill>
                  <a:srgbClr val="000000"/>
                </a:solidFill>
              </a:defRPr>
            </a:pPr>
            <a:r>
              <a:rPr lang="en-US" sz="3400" dirty="0">
                <a:latin typeface="Helvetica"/>
                <a:ea typeface="Helvetica"/>
                <a:cs typeface="Helvetica"/>
                <a:sym typeface="Helvetica"/>
              </a:rPr>
              <a:t>	</a:t>
            </a:r>
            <a:r>
              <a:rPr sz="3400" dirty="0">
                <a:latin typeface="Helvetica"/>
                <a:ea typeface="Helvetica"/>
                <a:cs typeface="Helvetica"/>
                <a:sym typeface="Helvetica"/>
              </a:rPr>
              <a:t>School Hours officially </a:t>
            </a:r>
            <a:r>
              <a:rPr sz="3400" b="1" dirty="0">
                <a:solidFill>
                  <a:srgbClr val="008080"/>
                </a:solidFill>
                <a:latin typeface="Helvetica"/>
                <a:ea typeface="Helvetica"/>
                <a:cs typeface="Helvetica"/>
                <a:sym typeface="Helvetica"/>
              </a:rPr>
              <a:t>begin</a:t>
            </a:r>
            <a:r>
              <a:rPr lang="en-US" sz="3400" b="1" dirty="0">
                <a:solidFill>
                  <a:srgbClr val="008080"/>
                </a:solidFill>
                <a:latin typeface="Helvetica"/>
                <a:ea typeface="Helvetica"/>
                <a:cs typeface="Helvetica"/>
                <a:sym typeface="Helvetica"/>
              </a:rPr>
              <a:t> at</a:t>
            </a:r>
            <a:r>
              <a:rPr sz="3400" b="1" dirty="0">
                <a:solidFill>
                  <a:srgbClr val="008080"/>
                </a:solidFill>
                <a:latin typeface="Helvetica"/>
                <a:ea typeface="Helvetica"/>
                <a:cs typeface="Helvetica"/>
                <a:sym typeface="Helvetica"/>
              </a:rPr>
              <a:t> </a:t>
            </a:r>
            <a:r>
              <a:rPr lang="en-US" sz="3400" b="1" dirty="0">
                <a:solidFill>
                  <a:srgbClr val="008080"/>
                </a:solidFill>
                <a:latin typeface="Helvetica"/>
                <a:ea typeface="Helvetica"/>
                <a:cs typeface="Helvetica"/>
                <a:sym typeface="Helvetica"/>
              </a:rPr>
              <a:t>7</a:t>
            </a:r>
            <a:r>
              <a:rPr sz="3400" b="1" dirty="0">
                <a:solidFill>
                  <a:srgbClr val="008080"/>
                </a:solidFill>
                <a:latin typeface="Helvetica"/>
                <a:ea typeface="Helvetica"/>
                <a:cs typeface="Helvetica"/>
                <a:sym typeface="Helvetica"/>
              </a:rPr>
              <a:t>:</a:t>
            </a:r>
            <a:r>
              <a:rPr lang="en-US" sz="3400" b="1" dirty="0">
                <a:solidFill>
                  <a:srgbClr val="008080"/>
                </a:solidFill>
                <a:latin typeface="Helvetica"/>
                <a:ea typeface="Helvetica"/>
                <a:cs typeface="Helvetica"/>
                <a:sym typeface="Helvetica"/>
              </a:rPr>
              <a:t>25</a:t>
            </a:r>
            <a:r>
              <a:rPr sz="3400" b="1" dirty="0">
                <a:solidFill>
                  <a:srgbClr val="008080"/>
                </a:solidFill>
                <a:latin typeface="Helvetica"/>
                <a:ea typeface="Helvetica"/>
                <a:cs typeface="Helvetica"/>
                <a:sym typeface="Helvetica"/>
              </a:rPr>
              <a:t> a.m. and end at </a:t>
            </a:r>
            <a:r>
              <a:rPr lang="en-US" sz="3400" b="1" dirty="0">
                <a:solidFill>
                  <a:srgbClr val="008080"/>
                </a:solidFill>
                <a:latin typeface="Helvetica"/>
                <a:ea typeface="Helvetica"/>
                <a:cs typeface="Helvetica"/>
                <a:sym typeface="Helvetica"/>
              </a:rPr>
              <a:t>1</a:t>
            </a:r>
            <a:r>
              <a:rPr sz="3400" b="1" dirty="0">
                <a:solidFill>
                  <a:srgbClr val="008080"/>
                </a:solidFill>
                <a:latin typeface="Helvetica"/>
                <a:ea typeface="Helvetica"/>
                <a:cs typeface="Helvetica"/>
                <a:sym typeface="Helvetica"/>
              </a:rPr>
              <a:t>:50 p.m.</a:t>
            </a:r>
            <a:r>
              <a:rPr lang="en-US" sz="3400" b="1" dirty="0">
                <a:solidFill>
                  <a:srgbClr val="008080"/>
                </a:solidFill>
                <a:latin typeface="Helvetica"/>
                <a:ea typeface="Helvetica"/>
                <a:cs typeface="Helvetica"/>
                <a:sym typeface="Helvetica"/>
              </a:rPr>
              <a:t> (SUBJECT TO CHANGE). </a:t>
            </a:r>
            <a:r>
              <a:rPr lang="en-US" sz="3400" dirty="0">
                <a:latin typeface="Helvetica"/>
                <a:ea typeface="Helvetica"/>
                <a:cs typeface="Helvetica"/>
                <a:sym typeface="Helvetica"/>
              </a:rPr>
              <a:t>There </a:t>
            </a:r>
            <a:r>
              <a:rPr sz="3400" dirty="0">
                <a:latin typeface="Helvetica"/>
                <a:ea typeface="Helvetica"/>
                <a:cs typeface="Helvetica"/>
                <a:sym typeface="Helvetica"/>
              </a:rPr>
              <a:t>is a warning bell that rings 15</a:t>
            </a:r>
            <a:r>
              <a:rPr lang="en-US" sz="3400" dirty="0">
                <a:latin typeface="Helvetica"/>
                <a:ea typeface="Helvetica"/>
                <a:cs typeface="Helvetica"/>
                <a:sym typeface="Helvetica"/>
              </a:rPr>
              <a:t> </a:t>
            </a:r>
            <a:r>
              <a:rPr sz="3400" dirty="0">
                <a:latin typeface="Helvetica"/>
                <a:ea typeface="Helvetica"/>
                <a:cs typeface="Helvetica"/>
                <a:sym typeface="Helvetica"/>
              </a:rPr>
              <a:t>minutes prior to the beginning of class. </a:t>
            </a:r>
          </a:p>
          <a:p>
            <a:pPr marL="274320" lvl="0" indent="-274320" algn="l" defTabSz="457200">
              <a:defRPr sz="1800">
                <a:solidFill>
                  <a:srgbClr val="000000"/>
                </a:solidFill>
              </a:defRPr>
            </a:pPr>
            <a:endParaRPr sz="3400" dirty="0">
              <a:latin typeface="Helvetica"/>
              <a:ea typeface="Helvetica"/>
              <a:cs typeface="Helvetica"/>
              <a:sym typeface="Helvetica"/>
            </a:endParaRPr>
          </a:p>
          <a:p>
            <a:pPr marL="274320" lvl="0" indent="-274320" algn="l" defTabSz="457200">
              <a:defRPr sz="1800">
                <a:solidFill>
                  <a:srgbClr val="000000"/>
                </a:solidFill>
              </a:defRPr>
            </a:pPr>
            <a:r>
              <a:rPr lang="en-US" sz="3400" dirty="0">
                <a:latin typeface="Helvetica"/>
                <a:ea typeface="Helvetica"/>
                <a:cs typeface="Helvetica"/>
                <a:sym typeface="Helvetica"/>
              </a:rPr>
              <a:t>	</a:t>
            </a:r>
            <a:r>
              <a:rPr sz="3400" dirty="0">
                <a:latin typeface="Helvetica"/>
                <a:ea typeface="Helvetica"/>
                <a:cs typeface="Helvetica"/>
                <a:sym typeface="Helvetica"/>
              </a:rPr>
              <a:t>Students are </a:t>
            </a:r>
            <a:r>
              <a:rPr sz="3400" i="1" dirty="0">
                <a:latin typeface="Helvetica"/>
                <a:ea typeface="Helvetica"/>
                <a:cs typeface="Helvetica"/>
                <a:sym typeface="Helvetica"/>
              </a:rPr>
              <a:t>not allowed </a:t>
            </a:r>
            <a:r>
              <a:rPr sz="3400" dirty="0">
                <a:latin typeface="Helvetica"/>
                <a:ea typeface="Helvetica"/>
                <a:cs typeface="Helvetica"/>
                <a:sym typeface="Helvetica"/>
              </a:rPr>
              <a:t>in the building until </a:t>
            </a:r>
            <a:r>
              <a:rPr lang="en-US" sz="3400" dirty="0">
                <a:latin typeface="Helvetica"/>
                <a:ea typeface="Helvetica"/>
                <a:cs typeface="Helvetica"/>
                <a:sym typeface="Helvetica"/>
              </a:rPr>
              <a:t>7:05 AM</a:t>
            </a:r>
            <a:endParaRPr sz="3400" dirty="0">
              <a:latin typeface="Helvetica"/>
              <a:ea typeface="Helvetica"/>
              <a:cs typeface="Helvetica"/>
              <a:sym typeface="Helvetica"/>
            </a:endParaRPr>
          </a:p>
          <a:p>
            <a:pPr marL="274320" lvl="0" indent="-274320" algn="l" defTabSz="457200">
              <a:defRPr sz="1800">
                <a:solidFill>
                  <a:srgbClr val="000000"/>
                </a:solidFill>
              </a:defRPr>
            </a:pPr>
            <a:endParaRPr sz="3400" dirty="0">
              <a:latin typeface="Helvetica"/>
              <a:ea typeface="Helvetica"/>
              <a:cs typeface="Helvetica"/>
              <a:sym typeface="Helvetica"/>
            </a:endParaRPr>
          </a:p>
          <a:p>
            <a:pPr marL="274320" lvl="0" indent="-274320" algn="l" defTabSz="457200">
              <a:defRPr sz="1800">
                <a:solidFill>
                  <a:srgbClr val="000000"/>
                </a:solidFill>
              </a:defRPr>
            </a:pPr>
            <a:r>
              <a:rPr lang="en-US" sz="3400" dirty="0">
                <a:latin typeface="Helvetica"/>
                <a:ea typeface="Helvetica"/>
                <a:cs typeface="Helvetica"/>
                <a:sym typeface="Helvetica"/>
              </a:rPr>
              <a:t>	</a:t>
            </a:r>
            <a:r>
              <a:rPr sz="3400" dirty="0">
                <a:latin typeface="Helvetica"/>
                <a:ea typeface="Helvetica"/>
                <a:cs typeface="Helvetica"/>
                <a:sym typeface="Helvetica"/>
              </a:rPr>
              <a:t>The only exception to this is when we start to have cold weather. Students are then allowed to enter the building earlier</a:t>
            </a:r>
            <a:r>
              <a:rPr lang="en-US" sz="3400" dirty="0">
                <a:latin typeface="Helvetica"/>
                <a:ea typeface="Helvetica"/>
                <a:cs typeface="Helvetica"/>
                <a:sym typeface="Helvetica"/>
              </a:rPr>
              <a:t> and remain in the first floor atrium until the bell rings</a:t>
            </a:r>
            <a:r>
              <a:rPr sz="3400" dirty="0">
                <a:latin typeface="Helvetica"/>
                <a:ea typeface="Helvetica"/>
                <a:cs typeface="Helvetica"/>
                <a:sym typeface="Helvetica"/>
              </a:rPr>
              <a:t>. </a:t>
            </a:r>
          </a:p>
        </p:txBody>
      </p:sp>
      <p:sp>
        <p:nvSpPr>
          <p:cNvPr id="94" name="Shape 94"/>
          <p:cNvSpPr/>
          <p:nvPr/>
        </p:nvSpPr>
        <p:spPr>
          <a:xfrm>
            <a:off x="80141" y="7317373"/>
            <a:ext cx="8958393" cy="219547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marL="274320" lvl="0" indent="-274320" algn="l" defTabSz="457200">
              <a:defRPr sz="1800">
                <a:solidFill>
                  <a:srgbClr val="000000"/>
                </a:solidFill>
              </a:defRPr>
            </a:pPr>
            <a:r>
              <a:rPr sz="3400" dirty="0">
                <a:latin typeface="Helvetica"/>
                <a:ea typeface="Helvetica"/>
                <a:cs typeface="Helvetica"/>
                <a:sym typeface="Helvetica"/>
              </a:rPr>
              <a:t>Students </a:t>
            </a:r>
            <a:r>
              <a:rPr sz="3400" i="1" dirty="0">
                <a:latin typeface="Helvetica"/>
                <a:ea typeface="Helvetica"/>
                <a:cs typeface="Helvetica"/>
                <a:sym typeface="Helvetica"/>
              </a:rPr>
              <a:t>must not be on campus </a:t>
            </a:r>
            <a:r>
              <a:rPr sz="3400" dirty="0">
                <a:latin typeface="Helvetica"/>
                <a:ea typeface="Helvetica"/>
                <a:cs typeface="Helvetica"/>
                <a:sym typeface="Helvetica"/>
              </a:rPr>
              <a:t>more than 30 minutes before school (</a:t>
            </a:r>
            <a:r>
              <a:rPr lang="en-US" sz="3400" dirty="0">
                <a:latin typeface="Helvetica"/>
                <a:ea typeface="Helvetica"/>
                <a:cs typeface="Helvetica"/>
                <a:sym typeface="Helvetica"/>
              </a:rPr>
              <a:t>6</a:t>
            </a:r>
            <a:r>
              <a:rPr sz="3400" dirty="0">
                <a:latin typeface="Helvetica"/>
                <a:ea typeface="Helvetica"/>
                <a:cs typeface="Helvetica"/>
                <a:sym typeface="Helvetica"/>
              </a:rPr>
              <a:t>:</a:t>
            </a:r>
            <a:r>
              <a:rPr lang="en-US" sz="3400" dirty="0">
                <a:latin typeface="Helvetica"/>
                <a:ea typeface="Helvetica"/>
                <a:cs typeface="Helvetica"/>
                <a:sym typeface="Helvetica"/>
              </a:rPr>
              <a:t>55</a:t>
            </a:r>
            <a:r>
              <a:rPr sz="3400" dirty="0">
                <a:latin typeface="Helvetica"/>
                <a:ea typeface="Helvetica"/>
                <a:cs typeface="Helvetica"/>
                <a:sym typeface="Helvetica"/>
              </a:rPr>
              <a:t> </a:t>
            </a:r>
            <a:r>
              <a:rPr lang="en-US" sz="3400" dirty="0">
                <a:latin typeface="Helvetica"/>
                <a:ea typeface="Helvetica"/>
                <a:cs typeface="Helvetica"/>
                <a:sym typeface="Helvetica"/>
              </a:rPr>
              <a:t>AM</a:t>
            </a:r>
            <a:r>
              <a:rPr sz="3400" dirty="0">
                <a:latin typeface="Helvetica"/>
                <a:ea typeface="Helvetica"/>
                <a:cs typeface="Helvetica"/>
                <a:sym typeface="Helvetica"/>
              </a:rPr>
              <a:t>) or more than 30 minutes after school (</a:t>
            </a:r>
            <a:r>
              <a:rPr lang="en-US" sz="3400" dirty="0">
                <a:latin typeface="Helvetica"/>
                <a:ea typeface="Helvetica"/>
                <a:cs typeface="Helvetica"/>
                <a:sym typeface="Helvetica"/>
              </a:rPr>
              <a:t>2</a:t>
            </a:r>
            <a:r>
              <a:rPr sz="3400" dirty="0">
                <a:latin typeface="Helvetica"/>
                <a:ea typeface="Helvetica"/>
                <a:cs typeface="Helvetica"/>
                <a:sym typeface="Helvetica"/>
              </a:rPr>
              <a:t>:20 p.m.) without permission from a staff member.</a:t>
            </a:r>
          </a:p>
        </p:txBody>
      </p:sp>
      <p:pic>
        <p:nvPicPr>
          <p:cNvPr id="95" name="pasted-image.tif"/>
          <p:cNvPicPr/>
          <p:nvPr/>
        </p:nvPicPr>
        <p:blipFill>
          <a:blip r:embed="rId2">
            <a:extLst/>
          </a:blip>
          <a:stretch>
            <a:fillRect/>
          </a:stretch>
        </p:blipFill>
        <p:spPr>
          <a:xfrm>
            <a:off x="9292516" y="6923683"/>
            <a:ext cx="2002711" cy="2829917"/>
          </a:xfrm>
          <a:prstGeom prst="rect">
            <a:avLst/>
          </a:prstGeom>
          <a:ln w="12700">
            <a:miter lim="400000"/>
          </a:ln>
        </p:spPr>
      </p:pic>
      <p:pic>
        <p:nvPicPr>
          <p:cNvPr id="2" name="Picture 1"/>
          <p:cNvPicPr>
            <a:picLocks noChangeAspect="1"/>
          </p:cNvPicPr>
          <p:nvPr/>
        </p:nvPicPr>
        <p:blipFill>
          <a:blip r:embed="rId3"/>
          <a:stretch>
            <a:fillRect/>
          </a:stretch>
        </p:blipFill>
        <p:spPr>
          <a:xfrm>
            <a:off x="967230" y="224236"/>
            <a:ext cx="1721054" cy="1721054"/>
          </a:xfrm>
          <a:prstGeom prst="rect">
            <a:avLst/>
          </a:prstGeom>
        </p:spPr>
      </p:pic>
      <p:pic>
        <p:nvPicPr>
          <p:cNvPr id="3" name="Picture 2"/>
          <p:cNvPicPr>
            <a:picLocks noChangeAspect="1"/>
          </p:cNvPicPr>
          <p:nvPr/>
        </p:nvPicPr>
        <p:blipFill>
          <a:blip r:embed="rId4"/>
          <a:stretch>
            <a:fillRect/>
          </a:stretch>
        </p:blipFill>
        <p:spPr>
          <a:xfrm>
            <a:off x="9588902" y="112005"/>
            <a:ext cx="1833341" cy="1833341"/>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url?sa=i&amp;rct=j&amp;q=&amp;esrc=s&amp;source=images&amp;cd=&amp;docid=phmvsHl8aasYfM&amp;tbnid=G8Q_vPlnrqxysM-&amp;ved=0CAUQjRw&amp;url=http%3A%2F%2Fwww.vettamagazine.com%2Fdiscipline-of-a-successful-businessman%2F&amp;ei=N6xlU_rlCMqc8QH.tiff" descr="url?sa=i&amp;rct=j&amp;q=&amp;esrc=s&amp;source=images&amp;cd=&amp;docid=phmvsHl8aasYfM&amp;tbnid=G8Q_vPlnrqxysM-&amp;ved=0CAUQjRw&amp;url=http%3A%2F%2Fwww.vettamagazine.com%2Fdiscipline-of-a-successful-businessman%2F&amp;ei=N6xlU_rlCMqc8QH.tiff"/>
          <p:cNvPicPr>
            <a:picLocks noGrp="1" noChangeAspect="1"/>
          </p:cNvPicPr>
          <p:nvPr>
            <p:ph type="pic" idx="13"/>
          </p:nvPr>
        </p:nvPicPr>
        <p:blipFill>
          <a:blip r:embed="rId2">
            <a:extLst/>
          </a:blip>
          <a:srcRect t="7531" r="13" b="7703"/>
          <a:stretch>
            <a:fillRect/>
          </a:stretch>
        </p:blipFill>
        <p:spPr>
          <a:xfrm>
            <a:off x="1308100" y="533400"/>
            <a:ext cx="10387157" cy="5860236"/>
          </a:xfrm>
          <a:prstGeom prst="rect">
            <a:avLst/>
          </a:prstGeom>
        </p:spPr>
      </p:pic>
      <p:sp>
        <p:nvSpPr>
          <p:cNvPr id="176" name="Essential Question"/>
          <p:cNvSpPr>
            <a:spLocks noGrp="1"/>
          </p:cNvSpPr>
          <p:nvPr>
            <p:ph type="title"/>
          </p:nvPr>
        </p:nvSpPr>
        <p:spPr>
          <a:prstGeom prst="rect">
            <a:avLst/>
          </a:prstGeom>
        </p:spPr>
        <p:txBody>
          <a:bodyPr/>
          <a:lstStyle>
            <a:lvl1pPr>
              <a:defRPr b="1">
                <a:latin typeface="Gill Sans"/>
                <a:ea typeface="Gill Sans"/>
                <a:cs typeface="Gill Sans"/>
                <a:sym typeface="Gill Sans"/>
              </a:defRPr>
            </a:lvl1pPr>
          </a:lstStyle>
          <a:p>
            <a:r>
              <a:t>Essential Question</a:t>
            </a:r>
          </a:p>
        </p:txBody>
      </p:sp>
      <p:sp>
        <p:nvSpPr>
          <p:cNvPr id="177" name="What do I need to know to be successful and reach my full potential this school year?"/>
          <p:cNvSpPr>
            <a:spLocks noGrp="1"/>
          </p:cNvSpPr>
          <p:nvPr>
            <p:ph type="body" sz="quarter" idx="1"/>
          </p:nvPr>
        </p:nvSpPr>
        <p:spPr>
          <a:prstGeom prst="rect">
            <a:avLst/>
          </a:prstGeom>
        </p:spPr>
        <p:txBody>
          <a:bodyPr/>
          <a:lstStyle>
            <a:lvl1pPr>
              <a:defRPr b="1">
                <a:latin typeface="Gill Sans"/>
                <a:ea typeface="Gill Sans"/>
                <a:cs typeface="Gill Sans"/>
                <a:sym typeface="Gill Sans"/>
              </a:defRPr>
            </a:lvl1pPr>
          </a:lstStyle>
          <a:p>
            <a:r>
              <a:rPr dirty="0"/>
              <a:t>What do I need to know to be successful and reach my full potential </a:t>
            </a:r>
            <a:r>
              <a:rPr lang="en-US" dirty="0"/>
              <a:t>next</a:t>
            </a:r>
            <a:r>
              <a:rPr dirty="0"/>
              <a:t> school year?</a:t>
            </a:r>
          </a:p>
        </p:txBody>
      </p:sp>
    </p:spTree>
    <p:extLst>
      <p:ext uri="{BB962C8B-B14F-4D97-AF65-F5344CB8AC3E}">
        <p14:creationId xmlns:p14="http://schemas.microsoft.com/office/powerpoint/2010/main" val="128759432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Shape 98"/>
          <p:cNvSpPr/>
          <p:nvPr/>
        </p:nvSpPr>
        <p:spPr>
          <a:xfrm>
            <a:off x="160564" y="2992364"/>
            <a:ext cx="12844236" cy="902811"/>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marL="274320" lvl="0" indent="-274320" algn="l" defTabSz="457200">
              <a:defRPr sz="1800">
                <a:solidFill>
                  <a:srgbClr val="000000"/>
                </a:solidFill>
              </a:defRPr>
            </a:pPr>
            <a:endParaRPr sz="2600" dirty="0">
              <a:latin typeface="Century"/>
              <a:ea typeface="Helvetica"/>
              <a:cs typeface="Century"/>
              <a:sym typeface="Helvetica"/>
            </a:endParaRPr>
          </a:p>
          <a:p>
            <a:pPr marL="274320" lvl="0" indent="-274320" algn="l" defTabSz="457200">
              <a:defRPr sz="1800">
                <a:solidFill>
                  <a:srgbClr val="000000"/>
                </a:solidFill>
              </a:defRPr>
            </a:pPr>
            <a:endParaRPr sz="2600" dirty="0">
              <a:latin typeface="Century"/>
              <a:ea typeface="Helvetica"/>
              <a:cs typeface="Century"/>
              <a:sym typeface="Helvetica"/>
            </a:endParaRPr>
          </a:p>
        </p:txBody>
      </p:sp>
      <p:sp>
        <p:nvSpPr>
          <p:cNvPr id="99" name="Shape 99"/>
          <p:cNvSpPr/>
          <p:nvPr/>
        </p:nvSpPr>
        <p:spPr>
          <a:xfrm>
            <a:off x="160564" y="7303009"/>
            <a:ext cx="12937672" cy="50270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marL="274320" lvl="0" indent="-274320" algn="l" defTabSz="457200">
              <a:defRPr sz="1800">
                <a:solidFill>
                  <a:srgbClr val="000000"/>
                </a:solidFill>
              </a:defRPr>
            </a:pPr>
            <a:endParaRPr sz="2600" dirty="0">
              <a:latin typeface="Century"/>
              <a:ea typeface="Helvetica"/>
              <a:cs typeface="Century"/>
              <a:sym typeface="Helvetica"/>
            </a:endParaRPr>
          </a:p>
        </p:txBody>
      </p:sp>
      <p:sp>
        <p:nvSpPr>
          <p:cNvPr id="100" name="Shape 100"/>
          <p:cNvSpPr/>
          <p:nvPr/>
        </p:nvSpPr>
        <p:spPr>
          <a:xfrm>
            <a:off x="2954564" y="7696200"/>
            <a:ext cx="13464258" cy="4953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marL="274320" indent="-274320" algn="l" defTabSz="457200">
              <a:defRPr sz="2600">
                <a:solidFill>
                  <a:srgbClr val="000000"/>
                </a:solidFill>
                <a:latin typeface="Helvetica"/>
                <a:ea typeface="Helvetica"/>
                <a:cs typeface="Helvetica"/>
                <a:sym typeface="Helvetica"/>
              </a:defRPr>
            </a:lvl1pPr>
          </a:lstStyle>
          <a:p>
            <a:pPr lvl="0">
              <a:defRPr sz="1800"/>
            </a:pPr>
            <a:r>
              <a:rPr sz="2600"/>
              <a:t>.</a:t>
            </a:r>
          </a:p>
        </p:txBody>
      </p:sp>
      <p:sp>
        <p:nvSpPr>
          <p:cNvPr id="6" name="TextBox 5"/>
          <p:cNvSpPr txBox="1"/>
          <p:nvPr/>
        </p:nvSpPr>
        <p:spPr>
          <a:xfrm flipH="1">
            <a:off x="843454" y="2709627"/>
            <a:ext cx="11095031"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535353"/>
              </a:solidFill>
              <a:effectLst/>
              <a:uFillTx/>
              <a:latin typeface="+mn-lt"/>
              <a:ea typeface="+mn-ea"/>
              <a:cs typeface="+mn-cs"/>
              <a:sym typeface="Gill Sans Light"/>
            </a:endParaRPr>
          </a:p>
        </p:txBody>
      </p:sp>
      <p:pic>
        <p:nvPicPr>
          <p:cNvPr id="3" name="Picture 2"/>
          <p:cNvPicPr>
            <a:picLocks noChangeAspect="1"/>
          </p:cNvPicPr>
          <p:nvPr/>
        </p:nvPicPr>
        <p:blipFill>
          <a:blip r:embed="rId2"/>
          <a:stretch>
            <a:fillRect/>
          </a:stretch>
        </p:blipFill>
        <p:spPr>
          <a:xfrm>
            <a:off x="0" y="192505"/>
            <a:ext cx="13004800" cy="9031706"/>
          </a:xfrm>
          <a:prstGeom prst="rect">
            <a:avLst/>
          </a:prstGeom>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p:nvPr/>
        </p:nvSpPr>
        <p:spPr>
          <a:xfrm>
            <a:off x="94908" y="29596"/>
            <a:ext cx="11766948" cy="10795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defTabSz="457200">
              <a:defRPr sz="6400" b="1">
                <a:solidFill>
                  <a:srgbClr val="009051"/>
                </a:solidFill>
                <a:latin typeface="Helvetica"/>
                <a:ea typeface="Helvetica"/>
                <a:cs typeface="Helvetica"/>
                <a:sym typeface="Helvetica"/>
              </a:defRPr>
            </a:lvl1pPr>
          </a:lstStyle>
          <a:p>
            <a:pPr lvl="0">
              <a:defRPr sz="1800" b="0">
                <a:solidFill>
                  <a:srgbClr val="000000"/>
                </a:solidFill>
              </a:defRPr>
            </a:pPr>
            <a:r>
              <a:rPr sz="6400" b="1" dirty="0">
                <a:solidFill>
                  <a:srgbClr val="008080"/>
                </a:solidFill>
              </a:rPr>
              <a:t>CSRMS is a Bully-Free School</a:t>
            </a:r>
          </a:p>
        </p:txBody>
      </p:sp>
      <p:sp>
        <p:nvSpPr>
          <p:cNvPr id="103" name="Shape 103"/>
          <p:cNvSpPr/>
          <p:nvPr/>
        </p:nvSpPr>
        <p:spPr>
          <a:xfrm>
            <a:off x="152102" y="1294580"/>
            <a:ext cx="12548415" cy="638123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marL="285750" lvl="0" indent="-285750" algn="l" defTabSz="457200">
              <a:defRPr sz="1800">
                <a:solidFill>
                  <a:srgbClr val="000000"/>
                </a:solidFill>
              </a:defRPr>
            </a:pPr>
            <a:r>
              <a:rPr sz="2800" i="1" dirty="0">
                <a:latin typeface="Helvetica"/>
                <a:ea typeface="Helvetica"/>
                <a:cs typeface="Helvetica"/>
                <a:sym typeface="Helvetica"/>
              </a:rPr>
              <a:t>Bullying</a:t>
            </a:r>
            <a:r>
              <a:rPr sz="2800" dirty="0">
                <a:latin typeface="Helvetica"/>
                <a:ea typeface="Helvetica"/>
                <a:cs typeface="Helvetica"/>
                <a:sym typeface="Helvetica"/>
              </a:rPr>
              <a:t> is repeated unwanted, aggressive behavior among school aged children that involves a real or perceived power imbalance.</a:t>
            </a:r>
          </a:p>
          <a:p>
            <a:pPr marL="285750" lvl="0" indent="-285750" algn="l" defTabSz="457200">
              <a:defRPr sz="1800">
                <a:solidFill>
                  <a:srgbClr val="000000"/>
                </a:solidFill>
              </a:defRPr>
            </a:pPr>
            <a:endParaRPr sz="800" dirty="0">
              <a:latin typeface="Helvetica"/>
              <a:ea typeface="Helvetica"/>
              <a:cs typeface="Helvetica"/>
              <a:sym typeface="Helvetica"/>
            </a:endParaRPr>
          </a:p>
          <a:p>
            <a:pPr marL="285750" lvl="0" indent="-285750" algn="l" defTabSz="457200">
              <a:defRPr sz="1800">
                <a:solidFill>
                  <a:srgbClr val="000000"/>
                </a:solidFill>
              </a:defRPr>
            </a:pPr>
            <a:r>
              <a:rPr sz="2800" dirty="0">
                <a:latin typeface="Helvetica"/>
                <a:ea typeface="Helvetica"/>
                <a:cs typeface="Helvetica"/>
                <a:sym typeface="Helvetica"/>
              </a:rPr>
              <a:t>If bullied, the following steps will be taken:</a:t>
            </a:r>
          </a:p>
          <a:p>
            <a:pPr marL="742950" lvl="0" indent="-285750" algn="l" defTabSz="457200">
              <a:defRPr sz="1800">
                <a:solidFill>
                  <a:srgbClr val="000000"/>
                </a:solidFill>
              </a:defRPr>
            </a:pPr>
            <a:r>
              <a:rPr sz="2800" dirty="0">
                <a:latin typeface="Helvetica"/>
                <a:ea typeface="Helvetica"/>
                <a:cs typeface="Helvetica"/>
                <a:sym typeface="Helvetica"/>
              </a:rPr>
              <a:t>Student reports to adult at school.</a:t>
            </a:r>
          </a:p>
          <a:p>
            <a:pPr marL="800100" lvl="0" indent="-342900" algn="l" defTabSz="457200">
              <a:defRPr sz="1800">
                <a:solidFill>
                  <a:srgbClr val="000000"/>
                </a:solidFill>
              </a:defRPr>
            </a:pPr>
            <a:r>
              <a:rPr sz="2800" dirty="0">
                <a:latin typeface="Helvetica"/>
                <a:ea typeface="Helvetica"/>
                <a:cs typeface="Helvetica"/>
                <a:sym typeface="Helvetica"/>
              </a:rPr>
              <a:t>School investigates (speak with students).</a:t>
            </a:r>
          </a:p>
          <a:p>
            <a:pPr marL="800100" lvl="0" indent="-342900" algn="l" defTabSz="457200">
              <a:defRPr sz="1800">
                <a:solidFill>
                  <a:srgbClr val="000000"/>
                </a:solidFill>
              </a:defRPr>
            </a:pPr>
            <a:r>
              <a:rPr sz="2800" dirty="0">
                <a:latin typeface="Helvetica"/>
                <a:ea typeface="Helvetica"/>
                <a:cs typeface="Helvetica"/>
                <a:sym typeface="Helvetica"/>
              </a:rPr>
              <a:t>Staff Documents to track patterns of behavior.</a:t>
            </a:r>
          </a:p>
          <a:p>
            <a:pPr marL="800100" lvl="0" indent="-342900" algn="l" defTabSz="457200">
              <a:defRPr sz="1800">
                <a:solidFill>
                  <a:srgbClr val="000000"/>
                </a:solidFill>
              </a:defRPr>
            </a:pPr>
            <a:r>
              <a:rPr sz="2800" dirty="0">
                <a:latin typeface="Helvetica"/>
                <a:ea typeface="Helvetica"/>
                <a:cs typeface="Helvetica"/>
                <a:sym typeface="Helvetica"/>
              </a:rPr>
              <a:t>Staff Implements appropriate intervention.</a:t>
            </a:r>
          </a:p>
          <a:p>
            <a:pPr lvl="0" algn="l" defTabSz="457200">
              <a:defRPr sz="1800">
                <a:solidFill>
                  <a:srgbClr val="000000"/>
                </a:solidFill>
              </a:defRPr>
            </a:pPr>
            <a:endParaRPr sz="800" u="sng" dirty="0">
              <a:latin typeface="Helvetica"/>
              <a:ea typeface="Helvetica"/>
              <a:cs typeface="Helvetica"/>
              <a:sym typeface="Helvetica"/>
            </a:endParaRPr>
          </a:p>
          <a:p>
            <a:pPr lvl="0" algn="l" defTabSz="457200">
              <a:defRPr sz="1800">
                <a:solidFill>
                  <a:srgbClr val="000000"/>
                </a:solidFill>
              </a:defRPr>
            </a:pPr>
            <a:r>
              <a:rPr sz="2800" dirty="0">
                <a:latin typeface="Helvetica"/>
                <a:ea typeface="Helvetica"/>
                <a:cs typeface="Helvetica"/>
                <a:sym typeface="Helvetica"/>
              </a:rPr>
              <a:t>If continues:</a:t>
            </a:r>
          </a:p>
          <a:p>
            <a:pPr marL="457200" lvl="0" algn="l" defTabSz="457200">
              <a:defRPr sz="1800">
                <a:solidFill>
                  <a:srgbClr val="000000"/>
                </a:solidFill>
              </a:defRPr>
            </a:pPr>
            <a:r>
              <a:rPr sz="2800" dirty="0">
                <a:latin typeface="Helvetica"/>
                <a:ea typeface="Helvetica"/>
                <a:cs typeface="Helvetica"/>
                <a:sym typeface="Helvetica"/>
              </a:rPr>
              <a:t>Contact parents -Involve Corporal and various staff support services</a:t>
            </a:r>
          </a:p>
          <a:p>
            <a:pPr marL="457200" lvl="0" algn="l" defTabSz="457200">
              <a:defRPr sz="1800">
                <a:solidFill>
                  <a:srgbClr val="000000"/>
                </a:solidFill>
              </a:defRPr>
            </a:pPr>
            <a:r>
              <a:rPr sz="2800" dirty="0">
                <a:latin typeface="Helvetica"/>
                <a:ea typeface="Helvetica"/>
                <a:cs typeface="Helvetica"/>
                <a:sym typeface="Helvetica"/>
              </a:rPr>
              <a:t>No Contact Agreement is established</a:t>
            </a:r>
          </a:p>
          <a:p>
            <a:pPr marL="457200" lvl="0" algn="l" defTabSz="457200">
              <a:defRPr sz="1800">
                <a:solidFill>
                  <a:srgbClr val="000000"/>
                </a:solidFill>
              </a:defRPr>
            </a:pPr>
            <a:endParaRPr sz="2800" dirty="0">
              <a:latin typeface="Helvetica"/>
              <a:ea typeface="Helvetica"/>
              <a:cs typeface="Helvetica"/>
              <a:sym typeface="Helvetica"/>
            </a:endParaRPr>
          </a:p>
          <a:p>
            <a:pPr marL="914400" lvl="0" algn="l" defTabSz="457200">
              <a:defRPr sz="1800">
                <a:solidFill>
                  <a:srgbClr val="000000"/>
                </a:solidFill>
              </a:defRPr>
            </a:pPr>
            <a:endParaRPr sz="2800" dirty="0">
              <a:latin typeface="Helvetica"/>
              <a:ea typeface="Helvetica"/>
              <a:cs typeface="Helvetica"/>
              <a:sym typeface="Helvetica"/>
            </a:endParaRPr>
          </a:p>
          <a:p>
            <a:pPr marL="914400" lvl="0" algn="l" defTabSz="457200">
              <a:defRPr sz="1800">
                <a:solidFill>
                  <a:srgbClr val="000000"/>
                </a:solidFill>
              </a:defRPr>
            </a:pPr>
            <a:endParaRPr sz="2800" dirty="0">
              <a:latin typeface="Helvetica"/>
              <a:ea typeface="Helvetica"/>
              <a:cs typeface="Helvetica"/>
              <a:sym typeface="Helvetica"/>
            </a:endParaRPr>
          </a:p>
          <a:p>
            <a:pPr marL="914400" lvl="0" algn="l" defTabSz="457200">
              <a:defRPr sz="1800">
                <a:solidFill>
                  <a:srgbClr val="000000"/>
                </a:solidFill>
              </a:defRPr>
            </a:pPr>
            <a:endParaRPr sz="2800" dirty="0">
              <a:latin typeface="Helvetica"/>
              <a:ea typeface="Helvetica"/>
              <a:cs typeface="Helvetica"/>
              <a:sym typeface="Helvetica"/>
            </a:endParaRPr>
          </a:p>
        </p:txBody>
      </p:sp>
      <p:sp>
        <p:nvSpPr>
          <p:cNvPr id="104" name="Shape 104"/>
          <p:cNvSpPr/>
          <p:nvPr/>
        </p:nvSpPr>
        <p:spPr>
          <a:xfrm>
            <a:off x="-317500" y="6006289"/>
            <a:ext cx="10763463" cy="182614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marL="457200" lvl="0" algn="l" defTabSz="457200">
              <a:defRPr sz="1800">
                <a:solidFill>
                  <a:srgbClr val="000000"/>
                </a:solidFill>
              </a:defRPr>
            </a:pPr>
            <a:r>
              <a:rPr sz="2800" dirty="0">
                <a:latin typeface="Helvetica"/>
                <a:ea typeface="Helvetica"/>
                <a:cs typeface="Helvetica"/>
                <a:sym typeface="Helvetica"/>
              </a:rPr>
              <a:t>If still continues:</a:t>
            </a:r>
          </a:p>
          <a:p>
            <a:pPr marL="914400" lvl="0" algn="l" defTabSz="457200">
              <a:defRPr sz="1800">
                <a:solidFill>
                  <a:srgbClr val="000000"/>
                </a:solidFill>
              </a:defRPr>
            </a:pPr>
            <a:r>
              <a:rPr sz="2800" dirty="0">
                <a:latin typeface="Helvetica"/>
                <a:ea typeface="Helvetica"/>
                <a:cs typeface="Helvetica"/>
                <a:sym typeface="Helvetica"/>
              </a:rPr>
              <a:t>Review patterns of behavior, contact both parents</a:t>
            </a:r>
          </a:p>
          <a:p>
            <a:pPr marL="914400" lvl="0" algn="l" defTabSz="457200">
              <a:defRPr sz="1800">
                <a:solidFill>
                  <a:srgbClr val="000000"/>
                </a:solidFill>
              </a:defRPr>
            </a:pPr>
            <a:r>
              <a:rPr sz="2800" dirty="0">
                <a:latin typeface="Helvetica"/>
                <a:ea typeface="Helvetica"/>
                <a:cs typeface="Helvetica"/>
                <a:sym typeface="Helvetica"/>
              </a:rPr>
              <a:t>Involve Corporal and various staff support services </a:t>
            </a:r>
          </a:p>
          <a:p>
            <a:pPr marL="914400" lvl="0" algn="l" defTabSz="457200">
              <a:defRPr sz="1800">
                <a:solidFill>
                  <a:srgbClr val="000000"/>
                </a:solidFill>
              </a:defRPr>
            </a:pPr>
            <a:r>
              <a:rPr sz="2800" dirty="0">
                <a:latin typeface="Helvetica"/>
                <a:ea typeface="Helvetica"/>
                <a:cs typeface="Helvetica"/>
                <a:sym typeface="Helvetica"/>
              </a:rPr>
              <a:t>More serious consequences are given to terminate this behavior</a:t>
            </a:r>
          </a:p>
        </p:txBody>
      </p:sp>
      <p:sp>
        <p:nvSpPr>
          <p:cNvPr id="105" name="Shape 105"/>
          <p:cNvSpPr/>
          <p:nvPr/>
        </p:nvSpPr>
        <p:spPr>
          <a:xfrm>
            <a:off x="-312769" y="7956550"/>
            <a:ext cx="13384857" cy="15113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defRPr sz="1800">
                <a:solidFill>
                  <a:srgbClr val="000000"/>
                </a:solidFill>
              </a:defRPr>
            </a:pPr>
            <a:r>
              <a:rPr sz="3100" dirty="0">
                <a:latin typeface="Gill Sans SemiBold"/>
                <a:ea typeface="Gill Sans SemiBold"/>
                <a:cs typeface="Gill Sans SemiBold"/>
                <a:sym typeface="Gill Sans SemiBold"/>
              </a:rPr>
              <a:t>The most important rule of thumb is: If we don’t know, we cant help!</a:t>
            </a:r>
          </a:p>
          <a:p>
            <a:pPr lvl="0">
              <a:defRPr sz="1800">
                <a:solidFill>
                  <a:srgbClr val="000000"/>
                </a:solidFill>
              </a:defRPr>
            </a:pPr>
            <a:r>
              <a:rPr sz="3100" dirty="0">
                <a:latin typeface="Gill Sans SemiBold"/>
                <a:ea typeface="Gill Sans SemiBold"/>
                <a:cs typeface="Gill Sans SemiBold"/>
                <a:sym typeface="Gill Sans SemiBold"/>
              </a:rPr>
              <a:t>Don’t be afraid to end bullying, tell an adult anytime you or someone </a:t>
            </a:r>
          </a:p>
          <a:p>
            <a:pPr lvl="0">
              <a:defRPr sz="1800">
                <a:solidFill>
                  <a:srgbClr val="000000"/>
                </a:solidFill>
              </a:defRPr>
            </a:pPr>
            <a:r>
              <a:rPr sz="3100" dirty="0">
                <a:latin typeface="Gill Sans SemiBold"/>
                <a:ea typeface="Gill Sans SemiBold"/>
                <a:cs typeface="Gill Sans SemiBold"/>
                <a:sym typeface="Gill Sans SemiBold"/>
              </a:rPr>
              <a:t>you know is dealing with this situation and you can help stop bullying!</a:t>
            </a:r>
          </a:p>
        </p:txBody>
      </p:sp>
      <p:pic>
        <p:nvPicPr>
          <p:cNvPr id="2" name="Picture 1"/>
          <p:cNvPicPr>
            <a:picLocks noChangeAspect="1"/>
          </p:cNvPicPr>
          <p:nvPr/>
        </p:nvPicPr>
        <p:blipFill>
          <a:blip r:embed="rId2"/>
          <a:stretch>
            <a:fillRect/>
          </a:stretch>
        </p:blipFill>
        <p:spPr>
          <a:xfrm>
            <a:off x="9981985" y="2058731"/>
            <a:ext cx="1879871" cy="2809323"/>
          </a:xfrm>
          <a:prstGeom prst="rect">
            <a:avLst/>
          </a:prstGeom>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7" name="Shape 107"/>
          <p:cNvSpPr/>
          <p:nvPr/>
        </p:nvSpPr>
        <p:spPr>
          <a:xfrm>
            <a:off x="256295" y="365125"/>
            <a:ext cx="11967313" cy="9398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5500" b="1">
                <a:solidFill>
                  <a:srgbClr val="009051"/>
                </a:solidFill>
                <a:latin typeface="Helvetica"/>
                <a:ea typeface="Helvetica"/>
                <a:cs typeface="Helvetica"/>
                <a:sym typeface="Helvetica"/>
              </a:defRPr>
            </a:lvl1pPr>
          </a:lstStyle>
          <a:p>
            <a:pPr lvl="0">
              <a:defRPr sz="1800" b="0">
                <a:solidFill>
                  <a:srgbClr val="000000"/>
                </a:solidFill>
              </a:defRPr>
            </a:pPr>
            <a:r>
              <a:rPr sz="5500" b="1" dirty="0">
                <a:solidFill>
                  <a:srgbClr val="009051"/>
                </a:solidFill>
              </a:rPr>
              <a:t>Disciplinary Action-Referral System</a:t>
            </a:r>
          </a:p>
        </p:txBody>
      </p:sp>
      <p:sp>
        <p:nvSpPr>
          <p:cNvPr id="108" name="Shape 108"/>
          <p:cNvSpPr/>
          <p:nvPr/>
        </p:nvSpPr>
        <p:spPr>
          <a:xfrm>
            <a:off x="205284" y="2501898"/>
            <a:ext cx="4465390" cy="533479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marR="457200" lvl="0" algn="l">
              <a:tabLst>
                <a:tab pos="2806700" algn="l"/>
              </a:tabLst>
              <a:defRPr sz="1800">
                <a:solidFill>
                  <a:srgbClr val="000000"/>
                </a:solidFill>
              </a:defRPr>
            </a:pPr>
            <a:r>
              <a:rPr sz="2000" dirty="0">
                <a:latin typeface="Helvetica"/>
                <a:ea typeface="Helvetica"/>
                <a:cs typeface="Helvetica"/>
                <a:sym typeface="Helvetica"/>
              </a:rPr>
              <a:t>Gum</a:t>
            </a:r>
          </a:p>
          <a:p>
            <a:pPr marR="457200" lvl="0" algn="l">
              <a:tabLst>
                <a:tab pos="2806700" algn="l"/>
              </a:tabLst>
              <a:defRPr sz="1800">
                <a:solidFill>
                  <a:srgbClr val="000000"/>
                </a:solidFill>
              </a:defRPr>
            </a:pPr>
            <a:r>
              <a:rPr sz="2000" dirty="0">
                <a:latin typeface="Helvetica"/>
                <a:ea typeface="Helvetica"/>
                <a:cs typeface="Helvetica"/>
                <a:sym typeface="Helvetica"/>
              </a:rPr>
              <a:t>Tardies</a:t>
            </a:r>
          </a:p>
          <a:p>
            <a:pPr marR="457200" lvl="0" algn="l">
              <a:tabLst>
                <a:tab pos="2806700" algn="l"/>
              </a:tabLst>
              <a:defRPr sz="1800">
                <a:solidFill>
                  <a:srgbClr val="000000"/>
                </a:solidFill>
              </a:defRPr>
            </a:pPr>
            <a:r>
              <a:rPr sz="2000" dirty="0">
                <a:latin typeface="Helvetica"/>
                <a:ea typeface="Helvetica"/>
                <a:cs typeface="Helvetica"/>
                <a:sym typeface="Helvetica"/>
              </a:rPr>
              <a:t>Electronic devices</a:t>
            </a:r>
          </a:p>
          <a:p>
            <a:pPr marR="457200" lvl="0" algn="l">
              <a:tabLst>
                <a:tab pos="2806700" algn="l"/>
              </a:tabLst>
              <a:defRPr sz="1800">
                <a:solidFill>
                  <a:srgbClr val="000000"/>
                </a:solidFill>
              </a:defRPr>
            </a:pPr>
            <a:r>
              <a:rPr sz="2000" dirty="0">
                <a:latin typeface="Helvetica"/>
                <a:ea typeface="Helvetica"/>
                <a:cs typeface="Helvetica"/>
                <a:sym typeface="Helvetica"/>
              </a:rPr>
              <a:t>Cheating or Plagiarism</a:t>
            </a:r>
          </a:p>
          <a:p>
            <a:pPr marR="457200" lvl="0" algn="l">
              <a:tabLst>
                <a:tab pos="2806700" algn="l"/>
              </a:tabLst>
              <a:defRPr sz="1800">
                <a:solidFill>
                  <a:srgbClr val="000000"/>
                </a:solidFill>
              </a:defRPr>
            </a:pPr>
            <a:r>
              <a:rPr sz="2000" dirty="0">
                <a:latin typeface="Helvetica"/>
                <a:ea typeface="Helvetica"/>
                <a:cs typeface="Helvetica"/>
                <a:sym typeface="Helvetica"/>
              </a:rPr>
              <a:t>Talking in class</a:t>
            </a:r>
          </a:p>
          <a:p>
            <a:pPr marR="457200" lvl="0" algn="l">
              <a:tabLst>
                <a:tab pos="2806700" algn="l"/>
              </a:tabLst>
              <a:defRPr sz="1800">
                <a:solidFill>
                  <a:srgbClr val="000000"/>
                </a:solidFill>
              </a:defRPr>
            </a:pPr>
            <a:r>
              <a:rPr sz="2000" dirty="0">
                <a:latin typeface="Helvetica"/>
                <a:ea typeface="Helvetica"/>
                <a:cs typeface="Helvetica"/>
                <a:sym typeface="Helvetica"/>
              </a:rPr>
              <a:t>Sleeping in class</a:t>
            </a:r>
          </a:p>
          <a:p>
            <a:pPr marR="457200" lvl="0" algn="l">
              <a:tabLst>
                <a:tab pos="2806700" algn="l"/>
              </a:tabLst>
              <a:defRPr sz="1800">
                <a:solidFill>
                  <a:srgbClr val="000000"/>
                </a:solidFill>
              </a:defRPr>
            </a:pPr>
            <a:r>
              <a:rPr sz="2000" dirty="0">
                <a:latin typeface="Helvetica"/>
                <a:ea typeface="Helvetica"/>
                <a:cs typeface="Helvetica"/>
                <a:sym typeface="Helvetica"/>
              </a:rPr>
              <a:t>Drinks/Food in class</a:t>
            </a:r>
          </a:p>
          <a:p>
            <a:pPr marR="457200" lvl="0" algn="l">
              <a:tabLst>
                <a:tab pos="2806700" algn="l"/>
              </a:tabLst>
              <a:defRPr sz="1800">
                <a:solidFill>
                  <a:srgbClr val="000000"/>
                </a:solidFill>
              </a:defRPr>
            </a:pPr>
            <a:r>
              <a:rPr sz="2000" dirty="0">
                <a:latin typeface="Helvetica"/>
                <a:ea typeface="Helvetica"/>
                <a:cs typeface="Helvetica"/>
                <a:sym typeface="Helvetica"/>
              </a:rPr>
              <a:t>Abuse/Misuse of technology *</a:t>
            </a:r>
          </a:p>
          <a:p>
            <a:pPr marR="457200" lvl="0" algn="l">
              <a:tabLst>
                <a:tab pos="2806700" algn="l"/>
              </a:tabLst>
              <a:defRPr sz="1800">
                <a:solidFill>
                  <a:srgbClr val="000000"/>
                </a:solidFill>
              </a:defRPr>
            </a:pPr>
            <a:r>
              <a:rPr sz="2000" dirty="0">
                <a:latin typeface="Helvetica"/>
                <a:ea typeface="Helvetica"/>
                <a:cs typeface="Helvetica"/>
                <a:sym typeface="Helvetica"/>
              </a:rPr>
              <a:t>Public display of affection*</a:t>
            </a:r>
          </a:p>
          <a:p>
            <a:pPr marR="457200" lvl="0" algn="l">
              <a:tabLst>
                <a:tab pos="2806700" algn="l"/>
              </a:tabLst>
              <a:defRPr sz="1800">
                <a:solidFill>
                  <a:srgbClr val="000000"/>
                </a:solidFill>
              </a:defRPr>
            </a:pPr>
            <a:r>
              <a:rPr sz="2000" dirty="0">
                <a:latin typeface="Helvetica"/>
                <a:ea typeface="Helvetica"/>
                <a:cs typeface="Helvetica"/>
                <a:sym typeface="Helvetica"/>
              </a:rPr>
              <a:t>Calling out</a:t>
            </a:r>
          </a:p>
          <a:p>
            <a:pPr marR="457200" lvl="0" algn="l">
              <a:tabLst>
                <a:tab pos="2806700" algn="l"/>
              </a:tabLst>
              <a:defRPr sz="1800">
                <a:solidFill>
                  <a:srgbClr val="000000"/>
                </a:solidFill>
              </a:defRPr>
            </a:pPr>
            <a:r>
              <a:rPr sz="2000" dirty="0">
                <a:latin typeface="Helvetica"/>
                <a:ea typeface="Helvetica"/>
                <a:cs typeface="Helvetica"/>
                <a:sym typeface="Helvetica"/>
              </a:rPr>
              <a:t>Inappropriate attitude * </a:t>
            </a:r>
          </a:p>
          <a:p>
            <a:pPr marR="457200" lvl="0" algn="l">
              <a:tabLst>
                <a:tab pos="2806700" algn="l"/>
              </a:tabLst>
              <a:defRPr sz="1800">
                <a:solidFill>
                  <a:srgbClr val="000000"/>
                </a:solidFill>
              </a:defRPr>
            </a:pPr>
            <a:r>
              <a:rPr sz="2000" dirty="0">
                <a:latin typeface="Helvetica"/>
                <a:ea typeface="Helvetica"/>
                <a:cs typeface="Helvetica"/>
                <a:sym typeface="Helvetica"/>
              </a:rPr>
              <a:t>Refusing to do work</a:t>
            </a:r>
          </a:p>
          <a:p>
            <a:pPr marR="457200" lvl="0" algn="l">
              <a:tabLst>
                <a:tab pos="2806700" algn="l"/>
              </a:tabLst>
              <a:defRPr sz="1800">
                <a:solidFill>
                  <a:srgbClr val="000000"/>
                </a:solidFill>
              </a:defRPr>
            </a:pPr>
            <a:r>
              <a:rPr sz="2000" dirty="0">
                <a:latin typeface="Helvetica"/>
                <a:ea typeface="Helvetica"/>
                <a:cs typeface="Helvetica"/>
                <a:sym typeface="Helvetica"/>
              </a:rPr>
              <a:t>Put downs</a:t>
            </a:r>
          </a:p>
          <a:p>
            <a:pPr marR="457200" lvl="0" algn="l">
              <a:tabLst>
                <a:tab pos="2806700" algn="l"/>
              </a:tabLst>
              <a:defRPr sz="1800">
                <a:solidFill>
                  <a:srgbClr val="000000"/>
                </a:solidFill>
              </a:defRPr>
            </a:pPr>
            <a:r>
              <a:rPr sz="2000" dirty="0">
                <a:latin typeface="Helvetica"/>
                <a:ea typeface="Helvetica"/>
                <a:cs typeface="Helvetica"/>
                <a:sym typeface="Helvetica"/>
              </a:rPr>
              <a:t>Inappropriate comments</a:t>
            </a:r>
          </a:p>
          <a:p>
            <a:pPr marR="457200" lvl="0" algn="l">
              <a:tabLst>
                <a:tab pos="2806700" algn="l"/>
              </a:tabLst>
              <a:defRPr sz="1800">
                <a:solidFill>
                  <a:srgbClr val="000000"/>
                </a:solidFill>
              </a:defRPr>
            </a:pPr>
            <a:r>
              <a:rPr sz="2000" dirty="0">
                <a:latin typeface="Helvetica"/>
                <a:ea typeface="Helvetica"/>
                <a:cs typeface="Helvetica"/>
                <a:sym typeface="Helvetica"/>
              </a:rPr>
              <a:t>Refusal to follow a reasonable request</a:t>
            </a:r>
          </a:p>
          <a:p>
            <a:pPr marR="457200" lvl="0" algn="l">
              <a:tabLst>
                <a:tab pos="2806700" algn="l"/>
              </a:tabLst>
              <a:defRPr sz="1800">
                <a:solidFill>
                  <a:srgbClr val="000000"/>
                </a:solidFill>
              </a:defRPr>
            </a:pPr>
            <a:r>
              <a:rPr sz="2000" dirty="0">
                <a:latin typeface="Helvetica"/>
                <a:ea typeface="Helvetica"/>
                <a:cs typeface="Helvetica"/>
                <a:sym typeface="Helvetica"/>
              </a:rPr>
              <a:t>Dishonesty *</a:t>
            </a:r>
          </a:p>
          <a:p>
            <a:pPr marR="457200" lvl="0" algn="l">
              <a:tabLst>
                <a:tab pos="2806700" algn="l"/>
              </a:tabLst>
              <a:defRPr sz="1800">
                <a:solidFill>
                  <a:srgbClr val="000000"/>
                </a:solidFill>
              </a:defRPr>
            </a:pPr>
            <a:r>
              <a:rPr sz="2000" dirty="0">
                <a:latin typeface="Helvetica"/>
                <a:ea typeface="Helvetica"/>
                <a:cs typeface="Helvetica"/>
                <a:sym typeface="Helvetica"/>
              </a:rPr>
              <a:t>Harassment *</a:t>
            </a:r>
          </a:p>
        </p:txBody>
      </p:sp>
      <p:sp>
        <p:nvSpPr>
          <p:cNvPr id="109" name="Shape 109"/>
          <p:cNvSpPr/>
          <p:nvPr/>
        </p:nvSpPr>
        <p:spPr>
          <a:xfrm>
            <a:off x="6222652" y="2481619"/>
            <a:ext cx="5448857" cy="65659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marR="457200" lvl="0" algn="l">
              <a:tabLst>
                <a:tab pos="2806700" algn="l"/>
              </a:tabLst>
              <a:defRPr sz="1800">
                <a:solidFill>
                  <a:srgbClr val="000000"/>
                </a:solidFill>
              </a:defRPr>
            </a:pPr>
            <a:r>
              <a:rPr sz="2000" dirty="0">
                <a:latin typeface="Helvetica"/>
                <a:ea typeface="Helvetica"/>
                <a:cs typeface="Helvetica"/>
                <a:sym typeface="Helvetica"/>
              </a:rPr>
              <a:t>Fighting or aggressive physical contact</a:t>
            </a:r>
          </a:p>
          <a:p>
            <a:pPr marR="457200" lvl="0" algn="l">
              <a:tabLst>
                <a:tab pos="2806700" algn="l"/>
              </a:tabLst>
              <a:defRPr sz="1800">
                <a:solidFill>
                  <a:srgbClr val="000000"/>
                </a:solidFill>
              </a:defRPr>
            </a:pPr>
            <a:r>
              <a:rPr sz="2000" dirty="0">
                <a:latin typeface="Helvetica"/>
                <a:ea typeface="Helvetica"/>
                <a:cs typeface="Helvetica"/>
                <a:sym typeface="Helvetica"/>
              </a:rPr>
              <a:t>Possession or selling tobacco, drugs or alcohol</a:t>
            </a:r>
          </a:p>
          <a:p>
            <a:pPr marR="457200" lvl="0" algn="l">
              <a:tabLst>
                <a:tab pos="2806700" algn="l"/>
              </a:tabLst>
              <a:defRPr sz="1800">
                <a:solidFill>
                  <a:srgbClr val="000000"/>
                </a:solidFill>
              </a:defRPr>
            </a:pPr>
            <a:r>
              <a:rPr sz="2000" dirty="0">
                <a:latin typeface="Helvetica"/>
                <a:ea typeface="Helvetica"/>
                <a:cs typeface="Helvetica"/>
                <a:sym typeface="Helvetica"/>
              </a:rPr>
              <a:t>Possession of weapons, matches or lighters</a:t>
            </a:r>
          </a:p>
          <a:p>
            <a:pPr marR="457200" lvl="0" algn="l">
              <a:tabLst>
                <a:tab pos="2806700" algn="l"/>
              </a:tabLst>
              <a:defRPr sz="1800">
                <a:solidFill>
                  <a:srgbClr val="000000"/>
                </a:solidFill>
              </a:defRPr>
            </a:pPr>
            <a:r>
              <a:rPr sz="2000" dirty="0">
                <a:latin typeface="Helvetica"/>
                <a:ea typeface="Helvetica"/>
                <a:cs typeface="Helvetica"/>
                <a:sym typeface="Helvetica"/>
              </a:rPr>
              <a:t>Threats</a:t>
            </a:r>
          </a:p>
          <a:p>
            <a:pPr marR="457200" lvl="0" algn="l">
              <a:tabLst>
                <a:tab pos="2806700" algn="l"/>
              </a:tabLst>
              <a:defRPr sz="1800">
                <a:solidFill>
                  <a:srgbClr val="000000"/>
                </a:solidFill>
              </a:defRPr>
            </a:pPr>
            <a:r>
              <a:rPr sz="2000" dirty="0">
                <a:latin typeface="Helvetica"/>
                <a:ea typeface="Helvetica"/>
                <a:cs typeface="Helvetica"/>
                <a:sym typeface="Helvetica"/>
              </a:rPr>
              <a:t>Bullying</a:t>
            </a:r>
          </a:p>
          <a:p>
            <a:pPr marR="457200" lvl="0" algn="l">
              <a:tabLst>
                <a:tab pos="2806700" algn="l"/>
              </a:tabLst>
              <a:defRPr sz="1800">
                <a:solidFill>
                  <a:srgbClr val="000000"/>
                </a:solidFill>
              </a:defRPr>
            </a:pPr>
            <a:r>
              <a:rPr sz="2000" dirty="0">
                <a:latin typeface="Helvetica"/>
                <a:ea typeface="Helvetica"/>
                <a:cs typeface="Helvetica"/>
                <a:sym typeface="Helvetica"/>
              </a:rPr>
              <a:t>Harassment</a:t>
            </a:r>
          </a:p>
          <a:p>
            <a:pPr marR="457200" lvl="0" algn="l">
              <a:tabLst>
                <a:tab pos="2806700" algn="l"/>
              </a:tabLst>
              <a:defRPr sz="1800">
                <a:solidFill>
                  <a:srgbClr val="000000"/>
                </a:solidFill>
              </a:defRPr>
            </a:pPr>
            <a:r>
              <a:rPr sz="2000" dirty="0">
                <a:latin typeface="Helvetica"/>
                <a:ea typeface="Helvetica"/>
                <a:cs typeface="Helvetica"/>
                <a:sym typeface="Helvetica"/>
              </a:rPr>
              <a:t>Aggressive language </a:t>
            </a:r>
          </a:p>
          <a:p>
            <a:pPr marR="457200" lvl="0" algn="l">
              <a:tabLst>
                <a:tab pos="2806700" algn="l"/>
              </a:tabLst>
              <a:defRPr sz="1800">
                <a:solidFill>
                  <a:srgbClr val="000000"/>
                </a:solidFill>
              </a:defRPr>
            </a:pPr>
            <a:r>
              <a:rPr sz="2000" dirty="0">
                <a:latin typeface="Helvetica"/>
                <a:ea typeface="Helvetica"/>
                <a:cs typeface="Helvetica"/>
                <a:sym typeface="Helvetica"/>
              </a:rPr>
              <a:t>Abuse/Misuse of technology</a:t>
            </a:r>
          </a:p>
          <a:p>
            <a:pPr marR="457200" lvl="0" algn="l">
              <a:tabLst>
                <a:tab pos="2806700" algn="l"/>
              </a:tabLst>
              <a:defRPr sz="1800">
                <a:solidFill>
                  <a:srgbClr val="000000"/>
                </a:solidFill>
              </a:defRPr>
            </a:pPr>
            <a:r>
              <a:rPr sz="2000" dirty="0">
                <a:latin typeface="Helvetica"/>
                <a:ea typeface="Helvetica"/>
                <a:cs typeface="Helvetica"/>
                <a:sym typeface="Helvetica"/>
              </a:rPr>
              <a:t>Skipping class</a:t>
            </a:r>
          </a:p>
          <a:p>
            <a:pPr marR="457200" lvl="0" algn="l">
              <a:tabLst>
                <a:tab pos="2806700" algn="l"/>
              </a:tabLst>
              <a:defRPr sz="1800">
                <a:solidFill>
                  <a:srgbClr val="000000"/>
                </a:solidFill>
              </a:defRPr>
            </a:pPr>
            <a:r>
              <a:rPr sz="2000" dirty="0">
                <a:latin typeface="Helvetica"/>
                <a:ea typeface="Helvetica"/>
                <a:cs typeface="Helvetica"/>
                <a:sym typeface="Helvetica"/>
              </a:rPr>
              <a:t>Vandalism</a:t>
            </a:r>
          </a:p>
          <a:p>
            <a:pPr marR="457200" lvl="0" algn="l">
              <a:tabLst>
                <a:tab pos="2806700" algn="l"/>
              </a:tabLst>
              <a:defRPr sz="1800">
                <a:solidFill>
                  <a:srgbClr val="000000"/>
                </a:solidFill>
              </a:defRPr>
            </a:pPr>
            <a:r>
              <a:rPr sz="2000" dirty="0">
                <a:latin typeface="Helvetica"/>
                <a:ea typeface="Helvetica"/>
                <a:cs typeface="Helvetica"/>
                <a:sym typeface="Helvetica"/>
              </a:rPr>
              <a:t>Major disrespect</a:t>
            </a:r>
          </a:p>
          <a:p>
            <a:pPr marR="457200" lvl="0" algn="l">
              <a:tabLst>
                <a:tab pos="2806700" algn="l"/>
              </a:tabLst>
              <a:defRPr sz="1800">
                <a:solidFill>
                  <a:srgbClr val="000000"/>
                </a:solidFill>
              </a:defRPr>
            </a:pPr>
            <a:r>
              <a:rPr sz="2000" dirty="0">
                <a:latin typeface="Helvetica"/>
                <a:ea typeface="Helvetica"/>
                <a:cs typeface="Helvetica"/>
                <a:sym typeface="Helvetica"/>
              </a:rPr>
              <a:t>Public display of affection</a:t>
            </a:r>
          </a:p>
          <a:p>
            <a:pPr marR="457200" lvl="0" algn="l">
              <a:tabLst>
                <a:tab pos="2806700" algn="l"/>
              </a:tabLst>
              <a:defRPr sz="1800">
                <a:solidFill>
                  <a:srgbClr val="000000"/>
                </a:solidFill>
              </a:defRPr>
            </a:pPr>
            <a:r>
              <a:rPr sz="2000" dirty="0">
                <a:latin typeface="Helvetica"/>
                <a:ea typeface="Helvetica"/>
                <a:cs typeface="Helvetica"/>
                <a:sym typeface="Helvetica"/>
              </a:rPr>
              <a:t>Chronic classroom disruptions</a:t>
            </a:r>
          </a:p>
          <a:p>
            <a:pPr marR="457200" lvl="0" algn="l">
              <a:tabLst>
                <a:tab pos="2806700" algn="l"/>
              </a:tabLst>
              <a:defRPr sz="1800">
                <a:solidFill>
                  <a:srgbClr val="000000"/>
                </a:solidFill>
              </a:defRPr>
            </a:pPr>
            <a:r>
              <a:rPr sz="2000" dirty="0">
                <a:latin typeface="Helvetica"/>
                <a:ea typeface="Helvetica"/>
                <a:cs typeface="Helvetica"/>
                <a:sym typeface="Helvetica"/>
              </a:rPr>
              <a:t>Theft</a:t>
            </a:r>
          </a:p>
          <a:p>
            <a:pPr marR="457200" lvl="0" algn="l">
              <a:tabLst>
                <a:tab pos="2806700" algn="l"/>
              </a:tabLst>
              <a:defRPr sz="1800">
                <a:solidFill>
                  <a:srgbClr val="000000"/>
                </a:solidFill>
              </a:defRPr>
            </a:pPr>
            <a:r>
              <a:rPr sz="2000" dirty="0">
                <a:latin typeface="Helvetica"/>
                <a:ea typeface="Helvetica"/>
                <a:cs typeface="Helvetica"/>
                <a:sym typeface="Helvetica"/>
              </a:rPr>
              <a:t>Campus disruption</a:t>
            </a:r>
          </a:p>
          <a:p>
            <a:pPr marR="457200" lvl="0" algn="l">
              <a:tabLst>
                <a:tab pos="2806700" algn="l"/>
              </a:tabLst>
              <a:defRPr sz="1800">
                <a:solidFill>
                  <a:srgbClr val="000000"/>
                </a:solidFill>
              </a:defRPr>
            </a:pPr>
            <a:r>
              <a:rPr sz="2000" dirty="0">
                <a:latin typeface="Helvetica"/>
                <a:ea typeface="Helvetica"/>
                <a:cs typeface="Helvetica"/>
                <a:sym typeface="Helvetica"/>
              </a:rPr>
              <a:t>Truancy</a:t>
            </a:r>
          </a:p>
          <a:p>
            <a:pPr marR="457200" lvl="0" algn="l">
              <a:tabLst>
                <a:tab pos="2806700" algn="l"/>
              </a:tabLst>
              <a:defRPr sz="1800">
                <a:solidFill>
                  <a:srgbClr val="000000"/>
                </a:solidFill>
              </a:defRPr>
            </a:pPr>
            <a:r>
              <a:rPr sz="2000" dirty="0">
                <a:latin typeface="Helvetica"/>
                <a:ea typeface="Helvetica"/>
                <a:cs typeface="Helvetica"/>
                <a:sym typeface="Helvetica"/>
              </a:rPr>
              <a:t>Dress Code</a:t>
            </a:r>
          </a:p>
          <a:p>
            <a:pPr marR="457200" lvl="0" algn="l">
              <a:tabLst>
                <a:tab pos="2806700" algn="l"/>
              </a:tabLst>
              <a:defRPr sz="1800">
                <a:solidFill>
                  <a:srgbClr val="000000"/>
                </a:solidFill>
              </a:defRPr>
            </a:pPr>
            <a:r>
              <a:rPr sz="2000" dirty="0">
                <a:latin typeface="Helvetica"/>
                <a:ea typeface="Helvetica"/>
                <a:cs typeface="Helvetica"/>
                <a:sym typeface="Helvetica"/>
              </a:rPr>
              <a:t>Dishonesty</a:t>
            </a:r>
          </a:p>
          <a:p>
            <a:pPr marR="457200" lvl="0" algn="l">
              <a:tabLst>
                <a:tab pos="2806700" algn="l"/>
              </a:tabLst>
              <a:defRPr sz="1800">
                <a:solidFill>
                  <a:srgbClr val="000000"/>
                </a:solidFill>
              </a:defRPr>
            </a:pPr>
            <a:r>
              <a:rPr sz="2000" dirty="0">
                <a:latin typeface="Helvetica"/>
                <a:ea typeface="Helvetica"/>
                <a:cs typeface="Helvetica"/>
                <a:sym typeface="Helvetica"/>
              </a:rPr>
              <a:t>Misuse of the elevator</a:t>
            </a:r>
          </a:p>
          <a:p>
            <a:pPr marR="457200" lvl="0" algn="l">
              <a:tabLst>
                <a:tab pos="2806700" algn="l"/>
              </a:tabLst>
              <a:defRPr sz="1800">
                <a:solidFill>
                  <a:srgbClr val="000000"/>
                </a:solidFill>
              </a:defRPr>
            </a:pPr>
            <a:r>
              <a:rPr sz="2000" dirty="0">
                <a:latin typeface="Helvetica"/>
                <a:ea typeface="Helvetica"/>
                <a:cs typeface="Helvetica"/>
                <a:sym typeface="Helvetica"/>
              </a:rPr>
              <a:t>Throwing/Propelling objects</a:t>
            </a:r>
          </a:p>
          <a:p>
            <a:pPr marR="457200" lvl="0" algn="l">
              <a:tabLst>
                <a:tab pos="2806700" algn="l"/>
              </a:tabLst>
              <a:defRPr sz="1800">
                <a:solidFill>
                  <a:srgbClr val="000000"/>
                </a:solidFill>
              </a:defRPr>
            </a:pPr>
            <a:r>
              <a:rPr sz="2000" dirty="0">
                <a:latin typeface="Helvetica"/>
                <a:ea typeface="Helvetica"/>
                <a:cs typeface="Helvetica"/>
                <a:sym typeface="Helvetica"/>
              </a:rPr>
              <a:t>Chronic minor infractions</a:t>
            </a:r>
          </a:p>
        </p:txBody>
      </p:sp>
      <p:pic>
        <p:nvPicPr>
          <p:cNvPr id="110" name="Screen Shot 2015-04-23 at 10.43.11 PM.png"/>
          <p:cNvPicPr/>
          <p:nvPr/>
        </p:nvPicPr>
        <p:blipFill>
          <a:blip r:embed="rId2">
            <a:extLst/>
          </a:blip>
          <a:stretch>
            <a:fillRect/>
          </a:stretch>
        </p:blipFill>
        <p:spPr>
          <a:xfrm>
            <a:off x="3644200" y="2481619"/>
            <a:ext cx="2154970" cy="6112980"/>
          </a:xfrm>
          <a:prstGeom prst="rect">
            <a:avLst/>
          </a:prstGeom>
          <a:ln w="12700">
            <a:miter lim="400000"/>
          </a:ln>
        </p:spPr>
      </p:pic>
      <p:pic>
        <p:nvPicPr>
          <p:cNvPr id="111" name="Screen Shot 2015-04-23 at 10.44.16 PM.png"/>
          <p:cNvPicPr/>
          <p:nvPr/>
        </p:nvPicPr>
        <p:blipFill>
          <a:blip r:embed="rId3">
            <a:extLst/>
          </a:blip>
          <a:stretch>
            <a:fillRect/>
          </a:stretch>
        </p:blipFill>
        <p:spPr>
          <a:xfrm>
            <a:off x="9807342" y="3662231"/>
            <a:ext cx="2972915" cy="5840539"/>
          </a:xfrm>
          <a:prstGeom prst="rect">
            <a:avLst/>
          </a:prstGeom>
          <a:ln w="12700">
            <a:miter lim="400000"/>
          </a:ln>
        </p:spPr>
      </p:pic>
      <p:sp>
        <p:nvSpPr>
          <p:cNvPr id="112" name="Shape 112"/>
          <p:cNvSpPr/>
          <p:nvPr/>
        </p:nvSpPr>
        <p:spPr>
          <a:xfrm>
            <a:off x="256295" y="1554498"/>
            <a:ext cx="4433681" cy="68736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a:solidFill>
                  <a:srgbClr val="000000"/>
                </a:solidFill>
              </a:defRPr>
            </a:lvl1pPr>
          </a:lstStyle>
          <a:p>
            <a:pPr lvl="0">
              <a:defRPr sz="1800"/>
            </a:pPr>
            <a:r>
              <a:rPr sz="3800" b="1" dirty="0">
                <a:latin typeface="Rockwell Extra Bold"/>
                <a:cs typeface="Rockwell Extra Bold"/>
              </a:rPr>
              <a:t>Teacher Based </a:t>
            </a:r>
          </a:p>
        </p:txBody>
      </p:sp>
      <p:sp>
        <p:nvSpPr>
          <p:cNvPr id="113" name="Shape 113"/>
          <p:cNvSpPr/>
          <p:nvPr/>
        </p:nvSpPr>
        <p:spPr>
          <a:xfrm>
            <a:off x="6222652" y="1500505"/>
            <a:ext cx="3584690" cy="65659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a:solidFill>
                  <a:srgbClr val="000000"/>
                </a:solidFill>
              </a:defRPr>
            </a:lvl1pPr>
          </a:lstStyle>
          <a:p>
            <a:pPr lvl="0">
              <a:defRPr sz="1800"/>
            </a:pPr>
            <a:r>
              <a:rPr sz="3600" dirty="0">
                <a:latin typeface="Rockwell Extra Bold"/>
                <a:cs typeface="Rockwell Extra Bold"/>
              </a:rPr>
              <a:t>Office Based </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17095"/>
            <a:ext cx="13004800" cy="8710863"/>
          </a:xfrm>
          <a:prstGeom prst="rect">
            <a:avLst/>
          </a:prstGeom>
        </p:spPr>
      </p:pic>
    </p:spTree>
    <p:extLst>
      <p:ext uri="{BB962C8B-B14F-4D97-AF65-F5344CB8AC3E}">
        <p14:creationId xmlns:p14="http://schemas.microsoft.com/office/powerpoint/2010/main" val="139733131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hape 54"/>
          <p:cNvSpPr>
            <a:spLocks noGrp="1"/>
          </p:cNvSpPr>
          <p:nvPr>
            <p:ph type="title"/>
          </p:nvPr>
        </p:nvSpPr>
        <p:spPr>
          <a:xfrm>
            <a:off x="773447" y="532664"/>
            <a:ext cx="11054080" cy="801141"/>
          </a:xfrm>
          <a:prstGeom prst="rect">
            <a:avLst/>
          </a:prstGeom>
        </p:spPr>
        <p:txBody>
          <a:bodyPr/>
          <a:lstStyle>
            <a:lvl1pPr>
              <a:defRPr b="1">
                <a:solidFill>
                  <a:srgbClr val="0433FF"/>
                </a:solidFill>
              </a:defRPr>
            </a:lvl1pPr>
          </a:lstStyle>
          <a:p>
            <a:pPr lvl="0">
              <a:defRPr sz="1800" b="0">
                <a:solidFill>
                  <a:srgbClr val="000000"/>
                </a:solidFill>
                <a:uFillTx/>
              </a:defRPr>
            </a:pPr>
            <a:r>
              <a:rPr sz="4480" dirty="0">
                <a:solidFill>
                  <a:schemeClr val="bg1"/>
                </a:solidFill>
                <a:uFill>
                  <a:solidFill/>
                </a:uFill>
              </a:rPr>
              <a:t>Walkers</a:t>
            </a:r>
          </a:p>
        </p:txBody>
      </p:sp>
      <p:sp>
        <p:nvSpPr>
          <p:cNvPr id="55" name="Shape 55"/>
          <p:cNvSpPr>
            <a:spLocks noGrp="1"/>
          </p:cNvSpPr>
          <p:nvPr>
            <p:ph type="body" idx="1"/>
          </p:nvPr>
        </p:nvSpPr>
        <p:spPr>
          <a:xfrm>
            <a:off x="632177" y="1203158"/>
            <a:ext cx="11195350" cy="8422105"/>
          </a:xfrm>
          <a:prstGeom prst="rect">
            <a:avLst/>
          </a:prstGeom>
        </p:spPr>
        <p:txBody>
          <a:bodyPr/>
          <a:lstStyle/>
          <a:p>
            <a:pPr lvl="0">
              <a:defRPr sz="1800">
                <a:uFillTx/>
              </a:defRPr>
            </a:pPr>
            <a:r>
              <a:rPr sz="3306" dirty="0">
                <a:uFill>
                  <a:solidFill/>
                </a:uFill>
              </a:rPr>
              <a:t>Walkers who need to cross Mentmore Blvd. must cross at the crosswalk by the light.</a:t>
            </a:r>
          </a:p>
          <a:p>
            <a:pPr lvl="0">
              <a:defRPr sz="1800">
                <a:uFillTx/>
              </a:defRPr>
            </a:pPr>
            <a:r>
              <a:rPr sz="3306" dirty="0">
                <a:uFill>
                  <a:solidFill/>
                </a:uFill>
              </a:rPr>
              <a:t> If walking west (toward the                                              clubhouse) you must use the </a:t>
            </a:r>
            <a:r>
              <a:rPr lang="en-US" dirty="0"/>
              <a:t>   </a:t>
            </a:r>
            <a:r>
              <a:rPr sz="3306" dirty="0">
                <a:uFill>
                  <a:solidFill/>
                </a:uFill>
              </a:rPr>
              <a:t>                                           walkway that runs in front of the </a:t>
            </a:r>
            <a:r>
              <a:rPr lang="en-US" sz="3306" dirty="0">
                <a:uFill>
                  <a:solidFill/>
                </a:uFill>
              </a:rPr>
              <a:t>cafeteria and winds around</a:t>
            </a:r>
            <a:r>
              <a:rPr sz="3306" dirty="0">
                <a:uFill>
                  <a:solidFill/>
                </a:uFill>
              </a:rPr>
              <a:t>                                              to </a:t>
            </a:r>
            <a:r>
              <a:rPr lang="en-US" sz="3306" dirty="0">
                <a:uFill>
                  <a:solidFill/>
                </a:uFill>
              </a:rPr>
              <a:t>Mentmore. </a:t>
            </a:r>
          </a:p>
          <a:p>
            <a:pPr lvl="0">
              <a:defRPr sz="1800">
                <a:uFillTx/>
              </a:defRPr>
            </a:pPr>
            <a:r>
              <a:rPr lang="en-US" sz="3200" dirty="0"/>
              <a:t>If participating in the after school program at Imagine, please use the sidewalk in front </a:t>
            </a:r>
            <a:r>
              <a:rPr lang="en-US" sz="3200" dirty="0">
                <a:uFill>
                  <a:solidFill/>
                </a:uFill>
              </a:rPr>
              <a:t>of the school and cross at the light by the high school.</a:t>
            </a:r>
            <a:endParaRPr sz="3200" dirty="0">
              <a:uFill>
                <a:solidFill/>
              </a:uFill>
            </a:endParaRPr>
          </a:p>
        </p:txBody>
      </p:sp>
      <p:pic>
        <p:nvPicPr>
          <p:cNvPr id="57" name="Screen Shot 2014-08-19 at 9.16.22 AM.png"/>
          <p:cNvPicPr/>
          <p:nvPr/>
        </p:nvPicPr>
        <p:blipFill>
          <a:blip r:embed="rId2">
            <a:extLst/>
          </a:blip>
          <a:stretch>
            <a:fillRect/>
          </a:stretch>
        </p:blipFill>
        <p:spPr>
          <a:xfrm>
            <a:off x="6502400" y="3375623"/>
            <a:ext cx="5866490" cy="4703524"/>
          </a:xfrm>
          <a:prstGeom prst="rect">
            <a:avLst/>
          </a:prstGeom>
          <a:ln w="12700">
            <a:round/>
          </a:ln>
        </p:spPr>
      </p:pic>
    </p:spTree>
    <p:extLst>
      <p:ext uri="{BB962C8B-B14F-4D97-AF65-F5344CB8AC3E}">
        <p14:creationId xmlns:p14="http://schemas.microsoft.com/office/powerpoint/2010/main" val="2079419600"/>
      </p:ext>
    </p:extLst>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hape 59"/>
          <p:cNvSpPr>
            <a:spLocks noGrp="1"/>
          </p:cNvSpPr>
          <p:nvPr>
            <p:ph type="title"/>
          </p:nvPr>
        </p:nvSpPr>
        <p:spPr>
          <a:xfrm>
            <a:off x="943276" y="561473"/>
            <a:ext cx="11054080" cy="1089733"/>
          </a:xfrm>
          <a:prstGeom prst="rect">
            <a:avLst/>
          </a:prstGeom>
        </p:spPr>
        <p:txBody>
          <a:bodyPr/>
          <a:lstStyle>
            <a:lvl1pPr>
              <a:defRPr b="1">
                <a:solidFill>
                  <a:srgbClr val="0433FF"/>
                </a:solidFill>
              </a:defRPr>
            </a:lvl1pPr>
          </a:lstStyle>
          <a:p>
            <a:pPr lvl="0">
              <a:defRPr sz="1800" b="0">
                <a:solidFill>
                  <a:srgbClr val="000000"/>
                </a:solidFill>
                <a:uFillTx/>
              </a:defRPr>
            </a:pPr>
            <a:r>
              <a:rPr sz="4480" dirty="0">
                <a:solidFill>
                  <a:schemeClr val="bg1"/>
                </a:solidFill>
                <a:uFill>
                  <a:solidFill/>
                </a:uFill>
              </a:rPr>
              <a:t>Bike Riders</a:t>
            </a:r>
          </a:p>
        </p:txBody>
      </p:sp>
      <p:sp>
        <p:nvSpPr>
          <p:cNvPr id="60" name="Shape 60"/>
          <p:cNvSpPr>
            <a:spLocks noGrp="1"/>
          </p:cNvSpPr>
          <p:nvPr>
            <p:ph type="body" idx="1"/>
          </p:nvPr>
        </p:nvSpPr>
        <p:spPr>
          <a:xfrm>
            <a:off x="721895" y="1844842"/>
            <a:ext cx="11726779" cy="6946232"/>
          </a:xfrm>
          <a:prstGeom prst="rect">
            <a:avLst/>
          </a:prstGeom>
        </p:spPr>
        <p:txBody>
          <a:bodyPr/>
          <a:lstStyle/>
          <a:p>
            <a:pPr lvl="0">
              <a:defRPr sz="1800">
                <a:uFillTx/>
              </a:defRPr>
            </a:pPr>
            <a:r>
              <a:rPr sz="3306" dirty="0">
                <a:uFill>
                  <a:solidFill/>
                </a:uFill>
              </a:rPr>
              <a:t>Bike Riders must lock their bikes </a:t>
            </a:r>
            <a:r>
              <a:rPr sz="3306" u="sng" dirty="0">
                <a:uFill>
                  <a:solidFill/>
                </a:uFill>
              </a:rPr>
              <a:t>inside</a:t>
            </a:r>
            <a:r>
              <a:rPr sz="3306" dirty="0">
                <a:uFill>
                  <a:solidFill/>
                </a:uFill>
              </a:rPr>
              <a:t> the bike rack.  You can also register your bike by downloading the Bike Registration form from our web site.</a:t>
            </a:r>
          </a:p>
          <a:p>
            <a:pPr lvl="0">
              <a:defRPr sz="1800">
                <a:uFillTx/>
              </a:defRPr>
            </a:pPr>
            <a:r>
              <a:rPr sz="3306" dirty="0">
                <a:uFill>
                  <a:solidFill/>
                </a:uFill>
              </a:rPr>
              <a:t>State law requires all bike riders under </a:t>
            </a:r>
            <a:r>
              <a:rPr lang="en-US" sz="3306" dirty="0">
                <a:uFill>
                  <a:solidFill/>
                </a:uFill>
              </a:rPr>
              <a:t>the </a:t>
            </a:r>
            <a:r>
              <a:rPr sz="3306" dirty="0">
                <a:uFill>
                  <a:solidFill/>
                </a:uFill>
              </a:rPr>
              <a:t>age</a:t>
            </a:r>
            <a:r>
              <a:rPr lang="en-US" sz="3306" dirty="0">
                <a:uFill>
                  <a:solidFill/>
                </a:uFill>
              </a:rPr>
              <a:t> of</a:t>
            </a:r>
            <a:r>
              <a:rPr sz="3306" dirty="0">
                <a:uFill>
                  <a:solidFill/>
                </a:uFill>
              </a:rPr>
              <a:t> 16 to wear a helmet.</a:t>
            </a:r>
          </a:p>
          <a:p>
            <a:pPr lvl="0">
              <a:defRPr sz="1800">
                <a:uFillTx/>
              </a:defRPr>
            </a:pPr>
            <a:r>
              <a:rPr sz="3306" dirty="0">
                <a:uFill>
                  <a:solidFill/>
                </a:uFill>
              </a:rPr>
              <a:t>For your safety, please walk bikes </a:t>
            </a:r>
            <a:r>
              <a:rPr lang="en-US" sz="3306" dirty="0">
                <a:uFill>
                  <a:solidFill/>
                </a:uFill>
              </a:rPr>
              <a:t>on/</a:t>
            </a:r>
            <a:r>
              <a:rPr sz="3306" dirty="0">
                <a:uFill>
                  <a:solidFill/>
                </a:uFill>
              </a:rPr>
              <a:t>off campus - no riding on campus.</a:t>
            </a:r>
          </a:p>
        </p:txBody>
      </p:sp>
      <p:pic>
        <p:nvPicPr>
          <p:cNvPr id="3" name="Picture 2"/>
          <p:cNvPicPr>
            <a:picLocks noChangeAspect="1"/>
          </p:cNvPicPr>
          <p:nvPr/>
        </p:nvPicPr>
        <p:blipFill>
          <a:blip r:embed="rId2"/>
          <a:stretch>
            <a:fillRect/>
          </a:stretch>
        </p:blipFill>
        <p:spPr>
          <a:xfrm>
            <a:off x="6868667" y="3441891"/>
            <a:ext cx="4864857" cy="3167457"/>
          </a:xfrm>
          <a:prstGeom prst="rect">
            <a:avLst/>
          </a:prstGeom>
        </p:spPr>
      </p:pic>
    </p:spTree>
    <p:extLst>
      <p:ext uri="{BB962C8B-B14F-4D97-AF65-F5344CB8AC3E}">
        <p14:creationId xmlns:p14="http://schemas.microsoft.com/office/powerpoint/2010/main" val="1640271665"/>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0" y="254000"/>
            <a:ext cx="13004800" cy="8775700"/>
          </a:xfrm>
          <a:prstGeom prst="rect">
            <a:avLst/>
          </a:prstGeom>
        </p:spPr>
      </p:pic>
    </p:spTree>
    <p:extLst>
      <p:ext uri="{BB962C8B-B14F-4D97-AF65-F5344CB8AC3E}">
        <p14:creationId xmlns:p14="http://schemas.microsoft.com/office/powerpoint/2010/main" val="1304031037"/>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2254" b="99437" l="5634" r="89437">
                        <a14:backgroundMark x1="38732" y1="13239" x2="38732" y2="13239"/>
                        <a14:backgroundMark x1="38732" y1="13239" x2="38732" y2="13239"/>
                      </a14:backgroundRemoval>
                    </a14:imgEffect>
                    <a14:imgEffect>
                      <a14:sharpenSoften amount="50000"/>
                    </a14:imgEffect>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76525" y="2237503"/>
            <a:ext cx="5547745" cy="4623121"/>
          </a:xfrm>
          <a:prstGeom prst="rect">
            <a:avLst/>
          </a:prstGeom>
        </p:spPr>
      </p:pic>
      <p:sp>
        <p:nvSpPr>
          <p:cNvPr id="2" name="Title 1"/>
          <p:cNvSpPr>
            <a:spLocks noGrp="1"/>
          </p:cNvSpPr>
          <p:nvPr>
            <p:ph type="title"/>
          </p:nvPr>
        </p:nvSpPr>
        <p:spPr>
          <a:xfrm>
            <a:off x="2597348" y="1801634"/>
            <a:ext cx="10046208" cy="2468346"/>
          </a:xfrm>
        </p:spPr>
        <p:txBody>
          <a:bodyPr/>
          <a:lstStyle/>
          <a:p>
            <a:r>
              <a:rPr lang="en-US" b="1" dirty="0"/>
              <a:t>Your </a:t>
            </a:r>
            <a:r>
              <a:rPr lang="en-US" b="1" dirty="0">
                <a:solidFill>
                  <a:srgbClr val="08888A"/>
                </a:solidFill>
              </a:rPr>
              <a:t>Options</a:t>
            </a:r>
            <a:r>
              <a:rPr lang="en-US" b="1" dirty="0"/>
              <a:t> are </a:t>
            </a:r>
            <a:r>
              <a:rPr lang="en-US" b="1" dirty="0">
                <a:solidFill>
                  <a:srgbClr val="08888A"/>
                </a:solidFill>
              </a:rPr>
              <a:t>LIMITLESS…</a:t>
            </a:r>
          </a:p>
        </p:txBody>
      </p:sp>
      <p:sp>
        <p:nvSpPr>
          <p:cNvPr id="3" name="Text Placeholder 2"/>
          <p:cNvSpPr>
            <a:spLocks noGrp="1"/>
          </p:cNvSpPr>
          <p:nvPr>
            <p:ph type="body" idx="1"/>
          </p:nvPr>
        </p:nvSpPr>
        <p:spPr>
          <a:xfrm>
            <a:off x="2052325" y="6698064"/>
            <a:ext cx="10046208" cy="1574266"/>
          </a:xfrm>
        </p:spPr>
        <p:txBody>
          <a:bodyPr>
            <a:noAutofit/>
          </a:bodyPr>
          <a:lstStyle/>
          <a:p>
            <a:pPr algn="ctr"/>
            <a:r>
              <a:rPr lang="en-US" sz="4266" dirty="0"/>
              <a:t>And only </a:t>
            </a:r>
            <a:r>
              <a:rPr lang="en-US" sz="4266" dirty="0">
                <a:solidFill>
                  <a:srgbClr val="08888A"/>
                </a:solidFill>
              </a:rPr>
              <a:t>You can make it happen</a:t>
            </a:r>
            <a:r>
              <a:rPr lang="en-US" sz="4266" dirty="0"/>
              <a:t>! </a:t>
            </a:r>
            <a:r>
              <a:rPr lang="en-US" sz="4266" dirty="0">
                <a:solidFill>
                  <a:srgbClr val="08888A"/>
                </a:solidFill>
              </a:rPr>
              <a:t>You</a:t>
            </a:r>
            <a:r>
              <a:rPr lang="en-US" sz="4266" dirty="0"/>
              <a:t> are a Raven, and Ravens </a:t>
            </a:r>
            <a:r>
              <a:rPr lang="en-US" sz="4266" dirty="0">
                <a:solidFill>
                  <a:srgbClr val="08888A"/>
                </a:solidFill>
              </a:rPr>
              <a:t>Soar to Success</a:t>
            </a:r>
            <a:r>
              <a:rPr lang="en-US" sz="4266" dirty="0">
                <a:solidFill>
                  <a:schemeClr val="tx1"/>
                </a:solidFill>
              </a:rPr>
              <a:t>!!</a:t>
            </a:r>
            <a:endParaRPr lang="en-US" sz="4266" dirty="0">
              <a:solidFill>
                <a:srgbClr val="08888A"/>
              </a:solidFill>
            </a:endParaRPr>
          </a:p>
        </p:txBody>
      </p:sp>
    </p:spTree>
    <p:extLst>
      <p:ext uri="{BB962C8B-B14F-4D97-AF65-F5344CB8AC3E}">
        <p14:creationId xmlns:p14="http://schemas.microsoft.com/office/powerpoint/2010/main" val="607223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hape 37"/>
          <p:cNvSpPr/>
          <p:nvPr/>
        </p:nvSpPr>
        <p:spPr>
          <a:xfrm>
            <a:off x="510605" y="507733"/>
            <a:ext cx="12030639" cy="176594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algn="l" defTabSz="457200">
              <a:defRPr sz="5000" b="1">
                <a:solidFill>
                  <a:srgbClr val="009051"/>
                </a:solidFill>
                <a:latin typeface="Helvetica"/>
                <a:ea typeface="Helvetica"/>
                <a:cs typeface="Helvetica"/>
                <a:sym typeface="Helvetica"/>
              </a:defRPr>
            </a:lvl1pPr>
          </a:lstStyle>
          <a:p>
            <a:pPr lvl="0" algn="ctr">
              <a:defRPr sz="1800" b="0">
                <a:solidFill>
                  <a:srgbClr val="000000"/>
                </a:solidFill>
              </a:defRPr>
            </a:pPr>
            <a:r>
              <a:rPr sz="5400" dirty="0">
                <a:solidFill>
                  <a:srgbClr val="008080"/>
                </a:solidFill>
                <a:latin typeface="American Typewriter"/>
                <a:cs typeface="American Typewriter"/>
              </a:rPr>
              <a:t>Parent Teacher Student Association</a:t>
            </a:r>
            <a:endParaRPr lang="en-US" sz="5400" dirty="0">
              <a:solidFill>
                <a:srgbClr val="008080"/>
              </a:solidFill>
              <a:latin typeface="American Typewriter"/>
              <a:cs typeface="American Typewriter"/>
            </a:endParaRPr>
          </a:p>
          <a:p>
            <a:pPr lvl="0" algn="ctr">
              <a:defRPr sz="1800" b="0">
                <a:solidFill>
                  <a:srgbClr val="000000"/>
                </a:solidFill>
              </a:defRPr>
            </a:pPr>
            <a:r>
              <a:rPr sz="5400" dirty="0">
                <a:solidFill>
                  <a:srgbClr val="008080"/>
                </a:solidFill>
                <a:latin typeface="American Typewriter"/>
                <a:cs typeface="American Typewriter"/>
              </a:rPr>
              <a:t> (PTSA)</a:t>
            </a:r>
          </a:p>
        </p:txBody>
      </p:sp>
      <p:sp>
        <p:nvSpPr>
          <p:cNvPr id="38" name="Shape 38"/>
          <p:cNvSpPr/>
          <p:nvPr/>
        </p:nvSpPr>
        <p:spPr>
          <a:xfrm>
            <a:off x="2304621" y="3089038"/>
            <a:ext cx="102651" cy="379585"/>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marL="274320" indent="-274320" algn="l" defTabSz="457200">
              <a:defRPr sz="4100">
                <a:solidFill>
                  <a:srgbClr val="FF2F92"/>
                </a:solidFill>
                <a:latin typeface="Helvetica"/>
                <a:ea typeface="Helvetica"/>
                <a:cs typeface="Helvetica"/>
                <a:sym typeface="Helvetica"/>
              </a:defRPr>
            </a:lvl1pPr>
          </a:lstStyle>
          <a:p>
            <a:pPr lvl="0">
              <a:defRPr sz="1800">
                <a:solidFill>
                  <a:srgbClr val="000000"/>
                </a:solidFill>
              </a:defRPr>
            </a:pPr>
            <a:endParaRPr dirty="0"/>
          </a:p>
        </p:txBody>
      </p:sp>
      <p:pic>
        <p:nvPicPr>
          <p:cNvPr id="39" name="Screen Shot 2015-04-23 at 11.10.24 AM.png"/>
          <p:cNvPicPr/>
          <p:nvPr/>
        </p:nvPicPr>
        <p:blipFill>
          <a:blip r:embed="rId2">
            <a:extLst/>
          </a:blip>
          <a:stretch>
            <a:fillRect/>
          </a:stretch>
        </p:blipFill>
        <p:spPr>
          <a:xfrm>
            <a:off x="1034166" y="2762106"/>
            <a:ext cx="10983516" cy="4750491"/>
          </a:xfrm>
          <a:prstGeom prst="rect">
            <a:avLst/>
          </a:prstGeom>
          <a:ln w="12700">
            <a:miter lim="400000"/>
          </a:ln>
          <a:effectLst>
            <a:outerShdw blurRad="850900" dist="25400" dir="5400000" rotWithShape="0">
              <a:srgbClr val="000000">
                <a:alpha val="50000"/>
              </a:srgbClr>
            </a:outerShdw>
          </a:effectLst>
        </p:spPr>
      </p:pic>
    </p:spTree>
    <p:extLst>
      <p:ext uri="{BB962C8B-B14F-4D97-AF65-F5344CB8AC3E}">
        <p14:creationId xmlns:p14="http://schemas.microsoft.com/office/powerpoint/2010/main" val="407384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41"/>
          <p:cNvSpPr/>
          <p:nvPr/>
        </p:nvSpPr>
        <p:spPr>
          <a:xfrm>
            <a:off x="2983832" y="272607"/>
            <a:ext cx="5279540" cy="3057247"/>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lvl="0" defTabSz="457200">
              <a:defRPr sz="1800">
                <a:solidFill>
                  <a:srgbClr val="000000"/>
                </a:solidFill>
              </a:defRPr>
            </a:pPr>
            <a:r>
              <a:rPr sz="9600" b="1" i="1">
                <a:solidFill>
                  <a:srgbClr val="008080"/>
                </a:solidFill>
                <a:latin typeface="Immortal"/>
                <a:ea typeface="Helvetica"/>
                <a:cs typeface="Immortal"/>
                <a:sym typeface="Helvetica"/>
              </a:rPr>
              <a:t>Raven</a:t>
            </a:r>
            <a:r>
              <a:rPr lang="en-US" sz="9600" b="1" i="1">
                <a:solidFill>
                  <a:srgbClr val="008080"/>
                </a:solidFill>
                <a:latin typeface="Immortal"/>
                <a:ea typeface="Helvetica"/>
                <a:cs typeface="Immortal"/>
                <a:sym typeface="Helvetica"/>
              </a:rPr>
              <a:t> </a:t>
            </a:r>
            <a:r>
              <a:rPr sz="9600" b="1" i="1">
                <a:solidFill>
                  <a:srgbClr val="008080"/>
                </a:solidFill>
                <a:latin typeface="Immortal"/>
                <a:ea typeface="Helvetica"/>
                <a:cs typeface="Immortal"/>
                <a:sym typeface="Helvetica"/>
              </a:rPr>
              <a:t>Claws</a:t>
            </a:r>
            <a:endParaRPr sz="8800" b="1" i="1" dirty="0">
              <a:solidFill>
                <a:srgbClr val="008080"/>
              </a:solidFill>
              <a:latin typeface="Immortal"/>
              <a:ea typeface="Helvetica"/>
              <a:cs typeface="Immortal"/>
              <a:sym typeface="Helvetica"/>
            </a:endParaRPr>
          </a:p>
        </p:txBody>
      </p:sp>
      <p:sp>
        <p:nvSpPr>
          <p:cNvPr id="42" name="Shape 42"/>
          <p:cNvSpPr/>
          <p:nvPr/>
        </p:nvSpPr>
        <p:spPr>
          <a:xfrm>
            <a:off x="286776" y="3589720"/>
            <a:ext cx="12718024" cy="361124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marL="274320" lvl="0" indent="-274320" algn="l" defTabSz="457200">
              <a:defRPr sz="1800">
                <a:solidFill>
                  <a:srgbClr val="000000"/>
                </a:solidFill>
              </a:defRPr>
            </a:pPr>
            <a:r>
              <a:rPr sz="3800" b="1" i="1" u="sng" dirty="0">
                <a:latin typeface="Century"/>
                <a:ea typeface="Helvetica"/>
                <a:cs typeface="Century"/>
                <a:sym typeface="Helvetica"/>
              </a:rPr>
              <a:t>Be Respectful</a:t>
            </a:r>
            <a:r>
              <a:rPr sz="3800" dirty="0">
                <a:latin typeface="Century"/>
                <a:ea typeface="Helvetica"/>
                <a:cs typeface="Century"/>
                <a:sym typeface="Helvetica"/>
              </a:rPr>
              <a:t>- To students and staff</a:t>
            </a:r>
          </a:p>
          <a:p>
            <a:pPr marL="274320" lvl="0" indent="-274320" algn="l" defTabSz="457200">
              <a:defRPr sz="1800">
                <a:solidFill>
                  <a:srgbClr val="000000"/>
                </a:solidFill>
              </a:defRPr>
            </a:pPr>
            <a:endParaRPr sz="3800" dirty="0">
              <a:latin typeface="Century"/>
              <a:ea typeface="Helvetica"/>
              <a:cs typeface="Century"/>
              <a:sym typeface="Helvetica"/>
            </a:endParaRPr>
          </a:p>
          <a:p>
            <a:pPr marL="274320" lvl="0" indent="-274320" algn="l" defTabSz="457200">
              <a:defRPr sz="1800">
                <a:solidFill>
                  <a:srgbClr val="000000"/>
                </a:solidFill>
              </a:defRPr>
            </a:pPr>
            <a:r>
              <a:rPr sz="3800" b="1" i="1" u="sng" dirty="0">
                <a:latin typeface="Century"/>
                <a:ea typeface="Helvetica"/>
                <a:cs typeface="Century"/>
                <a:sym typeface="Helvetica"/>
              </a:rPr>
              <a:t>Be Responsible</a:t>
            </a:r>
            <a:r>
              <a:rPr sz="3800" dirty="0">
                <a:latin typeface="Century"/>
                <a:ea typeface="Helvetica"/>
                <a:cs typeface="Century"/>
                <a:sym typeface="Helvetica"/>
              </a:rPr>
              <a:t>- Be accountable and dependable </a:t>
            </a:r>
          </a:p>
          <a:p>
            <a:pPr marL="274320" lvl="0" indent="-274320" algn="l" defTabSz="457200">
              <a:defRPr sz="1800">
                <a:solidFill>
                  <a:srgbClr val="000000"/>
                </a:solidFill>
              </a:defRPr>
            </a:pPr>
            <a:endParaRPr sz="3800" dirty="0">
              <a:latin typeface="Century"/>
              <a:ea typeface="Helvetica"/>
              <a:cs typeface="Century"/>
              <a:sym typeface="Helvetica"/>
            </a:endParaRPr>
          </a:p>
          <a:p>
            <a:pPr marL="274320" lvl="0" indent="-274320" algn="l" defTabSz="457200">
              <a:defRPr sz="1800">
                <a:solidFill>
                  <a:srgbClr val="000000"/>
                </a:solidFill>
              </a:defRPr>
            </a:pPr>
            <a:r>
              <a:rPr sz="3800" b="1" i="1" u="sng" dirty="0">
                <a:latin typeface="Century"/>
                <a:ea typeface="Helvetica"/>
                <a:cs typeface="Century"/>
                <a:sym typeface="Helvetica"/>
              </a:rPr>
              <a:t>Be a Problem Solver</a:t>
            </a:r>
            <a:r>
              <a:rPr sz="3800" dirty="0">
                <a:latin typeface="Century"/>
                <a:ea typeface="Helvetica"/>
                <a:cs typeface="Century"/>
                <a:sym typeface="Helvetica"/>
              </a:rPr>
              <a:t>- Always look for solutions to problems </a:t>
            </a:r>
          </a:p>
        </p:txBody>
      </p:sp>
      <p:pic>
        <p:nvPicPr>
          <p:cNvPr id="43" name="Unknown.jpg"/>
          <p:cNvPicPr/>
          <p:nvPr/>
        </p:nvPicPr>
        <p:blipFill>
          <a:blip r:embed="rId2">
            <a:extLst/>
          </a:blip>
          <a:stretch>
            <a:fillRect/>
          </a:stretch>
        </p:blipFill>
        <p:spPr>
          <a:xfrm>
            <a:off x="9881937" y="577516"/>
            <a:ext cx="2387014" cy="2706594"/>
          </a:xfrm>
          <a:prstGeom prst="rect">
            <a:avLst/>
          </a:prstGeom>
          <a:ln w="12700">
            <a:miter lim="400000"/>
          </a:ln>
          <a:effectLst>
            <a:outerShdw blurRad="850900" dist="25400" dir="5400000" rotWithShape="0">
              <a:srgbClr val="000000">
                <a:alpha val="50000"/>
              </a:srgbClr>
            </a:outerShdw>
          </a:effectLst>
        </p:spPr>
      </p:pic>
      <p:pic>
        <p:nvPicPr>
          <p:cNvPr id="44" name="Unknown-1.jpg"/>
          <p:cNvPicPr/>
          <p:nvPr/>
        </p:nvPicPr>
        <p:blipFill>
          <a:blip r:embed="rId3">
            <a:extLst/>
          </a:blip>
          <a:stretch>
            <a:fillRect/>
          </a:stretch>
        </p:blipFill>
        <p:spPr>
          <a:xfrm>
            <a:off x="4725440" y="7166699"/>
            <a:ext cx="3537932" cy="2354333"/>
          </a:xfrm>
          <a:prstGeom prst="rect">
            <a:avLst/>
          </a:prstGeom>
          <a:ln w="12700">
            <a:miter lim="400000"/>
          </a:ln>
          <a:effectLst>
            <a:outerShdw blurRad="850900" dist="25400" dir="5400000" rotWithShape="0">
              <a:srgbClr val="000000">
                <a:alpha val="50000"/>
              </a:srgbClr>
            </a:outerShdw>
          </a:effectLst>
        </p:spPr>
      </p:pic>
      <p:pic>
        <p:nvPicPr>
          <p:cNvPr id="2" name="Picture 1"/>
          <p:cNvPicPr>
            <a:picLocks noChangeAspect="1"/>
          </p:cNvPicPr>
          <p:nvPr/>
        </p:nvPicPr>
        <p:blipFill>
          <a:blip r:embed="rId4"/>
          <a:stretch>
            <a:fillRect/>
          </a:stretch>
        </p:blipFill>
        <p:spPr>
          <a:xfrm>
            <a:off x="1011462" y="7225507"/>
            <a:ext cx="2857500" cy="2295525"/>
          </a:xfrm>
          <a:prstGeom prst="rect">
            <a:avLst/>
          </a:prstGeom>
        </p:spPr>
      </p:pic>
      <p:pic>
        <p:nvPicPr>
          <p:cNvPr id="3" name="Picture 2"/>
          <p:cNvPicPr>
            <a:picLocks noChangeAspect="1"/>
          </p:cNvPicPr>
          <p:nvPr/>
        </p:nvPicPr>
        <p:blipFill>
          <a:blip r:embed="rId5"/>
          <a:stretch>
            <a:fillRect/>
          </a:stretch>
        </p:blipFill>
        <p:spPr>
          <a:xfrm>
            <a:off x="9239727" y="7166699"/>
            <a:ext cx="2293431" cy="2293431"/>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41"/>
          <p:cNvSpPr/>
          <p:nvPr/>
        </p:nvSpPr>
        <p:spPr>
          <a:xfrm>
            <a:off x="0" y="501886"/>
            <a:ext cx="12450655" cy="231858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lvl="0" defTabSz="457200">
              <a:defRPr sz="1800">
                <a:solidFill>
                  <a:srgbClr val="000000"/>
                </a:solidFill>
              </a:defRPr>
            </a:pPr>
            <a:r>
              <a:rPr lang="en-US" sz="7200" b="1" i="1" dirty="0">
                <a:solidFill>
                  <a:srgbClr val="008080"/>
                </a:solidFill>
                <a:latin typeface="Immortal"/>
                <a:ea typeface="Helvetica"/>
                <a:cs typeface="Immortal"/>
                <a:sym typeface="Helvetica"/>
              </a:rPr>
              <a:t>Positive Behavior Supports @ CSRMS</a:t>
            </a:r>
            <a:endParaRPr sz="7200" b="1" i="1" dirty="0">
              <a:solidFill>
                <a:srgbClr val="008080"/>
              </a:solidFill>
              <a:latin typeface="Immortal"/>
              <a:ea typeface="Helvetica"/>
              <a:cs typeface="Immortal"/>
              <a:sym typeface="Helvetica"/>
            </a:endParaRPr>
          </a:p>
        </p:txBody>
      </p:sp>
      <p:sp>
        <p:nvSpPr>
          <p:cNvPr id="42" name="Shape 42"/>
          <p:cNvSpPr/>
          <p:nvPr/>
        </p:nvSpPr>
        <p:spPr>
          <a:xfrm>
            <a:off x="286776" y="5051658"/>
            <a:ext cx="12718024" cy="687368"/>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marL="274320" lvl="0" indent="-274320" algn="l" defTabSz="457200">
              <a:defRPr sz="1800">
                <a:solidFill>
                  <a:srgbClr val="000000"/>
                </a:solidFill>
              </a:defRPr>
            </a:pPr>
            <a:endParaRPr sz="3800" dirty="0">
              <a:latin typeface="Century"/>
              <a:ea typeface="Helvetica"/>
              <a:cs typeface="Century"/>
              <a:sym typeface="Helvetica"/>
            </a:endParaRPr>
          </a:p>
        </p:txBody>
      </p:sp>
      <p:sp>
        <p:nvSpPr>
          <p:cNvPr id="5" name="Rectangle 4"/>
          <p:cNvSpPr/>
          <p:nvPr/>
        </p:nvSpPr>
        <p:spPr>
          <a:xfrm>
            <a:off x="1122948" y="3015916"/>
            <a:ext cx="11327707" cy="6524863"/>
          </a:xfrm>
          <a:prstGeom prst="rect">
            <a:avLst/>
          </a:prstGeom>
        </p:spPr>
        <p:txBody>
          <a:bodyPr wrap="square">
            <a:spAutoFit/>
          </a:bodyPr>
          <a:lstStyle/>
          <a:p>
            <a:pPr marL="274320" marR="0" lvl="0" indent="-274320" defTabSz="457200" eaLnBrk="1" fontAlgn="auto" latinLnBrk="0" hangingPunct="1">
              <a:lnSpc>
                <a:spcPct val="100000"/>
              </a:lnSpc>
              <a:spcBef>
                <a:spcPts val="0"/>
              </a:spcBef>
              <a:spcAft>
                <a:spcPts val="0"/>
              </a:spcAft>
              <a:buClrTx/>
              <a:buSzTx/>
              <a:buFontTx/>
              <a:buNone/>
              <a:tabLst/>
              <a:defRPr sz="1800">
                <a:solidFill>
                  <a:srgbClr val="000000"/>
                </a:solidFill>
              </a:defRPr>
            </a:pPr>
            <a:r>
              <a:rPr lang="en-US" sz="3800" b="1" i="1" u="sng" dirty="0">
                <a:solidFill>
                  <a:srgbClr val="000000"/>
                </a:solidFill>
                <a:latin typeface="Century"/>
                <a:ea typeface="Helvetica"/>
                <a:cs typeface="Century"/>
                <a:sym typeface="Helvetica"/>
              </a:rPr>
              <a:t>Being:</a:t>
            </a:r>
          </a:p>
          <a:p>
            <a:pPr marL="274320" marR="0" lvl="0" indent="-274320" defTabSz="457200" eaLnBrk="1" fontAlgn="auto" latinLnBrk="0" hangingPunct="1">
              <a:lnSpc>
                <a:spcPct val="100000"/>
              </a:lnSpc>
              <a:spcBef>
                <a:spcPts val="0"/>
              </a:spcBef>
              <a:spcAft>
                <a:spcPts val="0"/>
              </a:spcAft>
              <a:buClrTx/>
              <a:buSzTx/>
              <a:buFontTx/>
              <a:buNone/>
              <a:tabLst/>
              <a:defRPr sz="1800">
                <a:solidFill>
                  <a:srgbClr val="000000"/>
                </a:solidFill>
              </a:defRPr>
            </a:pPr>
            <a:r>
              <a:rPr lang="en-US" sz="3800" b="1" i="1" u="sng" dirty="0">
                <a:solidFill>
                  <a:srgbClr val="000000"/>
                </a:solidFill>
                <a:latin typeface="Century"/>
                <a:ea typeface="Helvetica"/>
                <a:cs typeface="Century"/>
                <a:sym typeface="Helvetica"/>
              </a:rPr>
              <a:t> Respectful</a:t>
            </a:r>
            <a:r>
              <a:rPr lang="en-US" sz="3800" dirty="0">
                <a:solidFill>
                  <a:srgbClr val="000000"/>
                </a:solidFill>
                <a:latin typeface="Century"/>
                <a:ea typeface="Helvetica"/>
                <a:cs typeface="Century"/>
                <a:sym typeface="Helvetica"/>
              </a:rPr>
              <a:t> </a:t>
            </a:r>
            <a:r>
              <a:rPr lang="mr-IN" sz="3800" dirty="0">
                <a:solidFill>
                  <a:srgbClr val="000000"/>
                </a:solidFill>
                <a:latin typeface="Century"/>
                <a:ea typeface="Helvetica"/>
                <a:cs typeface="Century"/>
                <a:sym typeface="Helvetica"/>
              </a:rPr>
              <a:t>–</a:t>
            </a:r>
            <a:r>
              <a:rPr lang="en-US" sz="3800" dirty="0">
                <a:solidFill>
                  <a:srgbClr val="000000"/>
                </a:solidFill>
                <a:latin typeface="Century"/>
                <a:ea typeface="Helvetica"/>
                <a:cs typeface="Century"/>
                <a:sym typeface="Helvetica"/>
              </a:rPr>
              <a:t> </a:t>
            </a:r>
          </a:p>
          <a:p>
            <a:pPr marL="274320" marR="0" lvl="0" indent="-274320" defTabSz="457200" eaLnBrk="1" fontAlgn="auto" latinLnBrk="0" hangingPunct="1">
              <a:lnSpc>
                <a:spcPct val="100000"/>
              </a:lnSpc>
              <a:spcBef>
                <a:spcPts val="0"/>
              </a:spcBef>
              <a:spcAft>
                <a:spcPts val="0"/>
              </a:spcAft>
              <a:buClrTx/>
              <a:buSzTx/>
              <a:buFontTx/>
              <a:buNone/>
              <a:tabLst/>
              <a:defRPr sz="1800">
                <a:solidFill>
                  <a:srgbClr val="000000"/>
                </a:solidFill>
              </a:defRPr>
            </a:pPr>
            <a:r>
              <a:rPr lang="en-US" sz="3800" b="1" i="1" u="sng" dirty="0">
                <a:solidFill>
                  <a:srgbClr val="000000"/>
                </a:solidFill>
                <a:latin typeface="Century"/>
                <a:ea typeface="Helvetica"/>
                <a:cs typeface="Century"/>
                <a:sym typeface="Helvetica"/>
              </a:rPr>
              <a:t>Responsible </a:t>
            </a:r>
            <a:r>
              <a:rPr lang="mr-IN" sz="3800" b="1" i="1" u="sng" dirty="0">
                <a:solidFill>
                  <a:srgbClr val="000000"/>
                </a:solidFill>
                <a:latin typeface="Century"/>
                <a:ea typeface="Helvetica"/>
                <a:cs typeface="Century"/>
                <a:sym typeface="Helvetica"/>
              </a:rPr>
              <a:t>–</a:t>
            </a:r>
            <a:r>
              <a:rPr lang="en-US" sz="3800" b="1" i="1" u="sng" dirty="0">
                <a:solidFill>
                  <a:srgbClr val="000000"/>
                </a:solidFill>
                <a:latin typeface="Century"/>
                <a:ea typeface="Helvetica"/>
                <a:cs typeface="Century"/>
                <a:sym typeface="Helvetica"/>
              </a:rPr>
              <a:t> </a:t>
            </a:r>
          </a:p>
          <a:p>
            <a:pPr marL="274320" marR="0" lvl="0" indent="-274320" defTabSz="457200" eaLnBrk="1" fontAlgn="auto" latinLnBrk="0" hangingPunct="1">
              <a:lnSpc>
                <a:spcPct val="100000"/>
              </a:lnSpc>
              <a:spcBef>
                <a:spcPts val="0"/>
              </a:spcBef>
              <a:spcAft>
                <a:spcPts val="0"/>
              </a:spcAft>
              <a:buClrTx/>
              <a:buSzTx/>
              <a:buFontTx/>
              <a:buNone/>
              <a:tabLst/>
              <a:defRPr sz="1800">
                <a:solidFill>
                  <a:srgbClr val="000000"/>
                </a:solidFill>
              </a:defRPr>
            </a:pPr>
            <a:r>
              <a:rPr lang="en-US" sz="3800" dirty="0">
                <a:solidFill>
                  <a:srgbClr val="000000"/>
                </a:solidFill>
                <a:latin typeface="Century"/>
                <a:ea typeface="Helvetica"/>
                <a:cs typeface="Century"/>
                <a:sym typeface="Helvetica"/>
              </a:rPr>
              <a:t>&amp; </a:t>
            </a:r>
            <a:r>
              <a:rPr lang="en-US" sz="3800" b="1" i="1" u="sng" dirty="0">
                <a:solidFill>
                  <a:srgbClr val="000000"/>
                </a:solidFill>
                <a:latin typeface="Century"/>
                <a:ea typeface="Helvetica"/>
                <a:cs typeface="Century"/>
                <a:sym typeface="Helvetica"/>
              </a:rPr>
              <a:t>a Problem Solver</a:t>
            </a:r>
            <a:r>
              <a:rPr lang="en-US" sz="3800" dirty="0">
                <a:solidFill>
                  <a:srgbClr val="000000"/>
                </a:solidFill>
                <a:latin typeface="Century"/>
                <a:ea typeface="Helvetica"/>
                <a:cs typeface="Century"/>
                <a:sym typeface="Helvetica"/>
              </a:rPr>
              <a:t> </a:t>
            </a:r>
            <a:r>
              <a:rPr lang="mr-IN" sz="3800" dirty="0">
                <a:solidFill>
                  <a:srgbClr val="000000"/>
                </a:solidFill>
                <a:latin typeface="Century"/>
                <a:ea typeface="Helvetica"/>
                <a:cs typeface="Century"/>
                <a:sym typeface="Helvetica"/>
              </a:rPr>
              <a:t>–</a:t>
            </a:r>
            <a:r>
              <a:rPr lang="en-US" sz="3800" dirty="0">
                <a:solidFill>
                  <a:srgbClr val="000000"/>
                </a:solidFill>
                <a:latin typeface="Century"/>
                <a:ea typeface="Helvetica"/>
                <a:cs typeface="Century"/>
                <a:sym typeface="Helvetica"/>
              </a:rPr>
              <a:t> </a:t>
            </a:r>
          </a:p>
          <a:p>
            <a:pPr marL="274320" marR="0" lvl="0" indent="-274320" algn="l" defTabSz="457200" eaLnBrk="1" fontAlgn="auto" latinLnBrk="0" hangingPunct="1">
              <a:lnSpc>
                <a:spcPct val="100000"/>
              </a:lnSpc>
              <a:spcBef>
                <a:spcPts val="0"/>
              </a:spcBef>
              <a:spcAft>
                <a:spcPts val="0"/>
              </a:spcAft>
              <a:buClrTx/>
              <a:buSzTx/>
              <a:buFontTx/>
              <a:buNone/>
              <a:tabLst/>
              <a:defRPr sz="1800">
                <a:solidFill>
                  <a:srgbClr val="000000"/>
                </a:solidFill>
              </a:defRPr>
            </a:pPr>
            <a:r>
              <a:rPr lang="en-US" sz="3800" dirty="0">
                <a:solidFill>
                  <a:srgbClr val="000000"/>
                </a:solidFill>
                <a:latin typeface="Century"/>
                <a:ea typeface="Helvetica"/>
                <a:cs typeface="Century"/>
                <a:sym typeface="Helvetica"/>
              </a:rPr>
              <a:t> </a:t>
            </a:r>
          </a:p>
          <a:p>
            <a:pPr marL="274320" marR="0" lvl="0" indent="-274320" algn="l" defTabSz="457200" eaLnBrk="1" fontAlgn="auto" latinLnBrk="0" hangingPunct="1">
              <a:lnSpc>
                <a:spcPct val="100000"/>
              </a:lnSpc>
              <a:spcBef>
                <a:spcPts val="0"/>
              </a:spcBef>
              <a:spcAft>
                <a:spcPts val="0"/>
              </a:spcAft>
              <a:buClrTx/>
              <a:buSzTx/>
              <a:buFontTx/>
              <a:buNone/>
              <a:tabLst/>
              <a:defRPr sz="1800">
                <a:solidFill>
                  <a:srgbClr val="000000"/>
                </a:solidFill>
              </a:defRPr>
            </a:pPr>
            <a:r>
              <a:rPr lang="en-US" sz="3800" dirty="0">
                <a:solidFill>
                  <a:srgbClr val="000000"/>
                </a:solidFill>
                <a:latin typeface="Century"/>
                <a:ea typeface="Helvetica"/>
                <a:cs typeface="Century"/>
                <a:sym typeface="Helvetica"/>
              </a:rPr>
              <a:t>Demonstrating these characteristics will earn students “Raven Claws which are part of a token economy system that will allow students to purchase snacks, items from the school store, as well as other rewards for making great choices! </a:t>
            </a:r>
          </a:p>
        </p:txBody>
      </p:sp>
      <p:pic>
        <p:nvPicPr>
          <p:cNvPr id="6" name="Picture 5"/>
          <p:cNvPicPr>
            <a:picLocks noChangeAspect="1"/>
          </p:cNvPicPr>
          <p:nvPr/>
        </p:nvPicPr>
        <p:blipFill>
          <a:blip r:embed="rId2"/>
          <a:stretch>
            <a:fillRect/>
          </a:stretch>
        </p:blipFill>
        <p:spPr>
          <a:xfrm>
            <a:off x="141313" y="1880001"/>
            <a:ext cx="4167997" cy="4112126"/>
          </a:xfrm>
          <a:prstGeom prst="rect">
            <a:avLst/>
          </a:prstGeom>
        </p:spPr>
      </p:pic>
    </p:spTree>
    <p:extLst>
      <p:ext uri="{BB962C8B-B14F-4D97-AF65-F5344CB8AC3E}">
        <p14:creationId xmlns:p14="http://schemas.microsoft.com/office/powerpoint/2010/main" val="18275058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41"/>
          <p:cNvSpPr/>
          <p:nvPr/>
        </p:nvSpPr>
        <p:spPr>
          <a:xfrm>
            <a:off x="741301" y="311268"/>
            <a:ext cx="11808971" cy="1949252"/>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lvl="0" defTabSz="457200">
              <a:defRPr sz="1800">
                <a:solidFill>
                  <a:srgbClr val="000000"/>
                </a:solidFill>
              </a:defRPr>
            </a:pPr>
            <a:r>
              <a:rPr lang="en-US" sz="6000" b="1" i="1" dirty="0">
                <a:solidFill>
                  <a:srgbClr val="008080"/>
                </a:solidFill>
                <a:latin typeface="Immortal"/>
                <a:ea typeface="Helvetica"/>
                <a:cs typeface="Immortal"/>
                <a:sym typeface="Helvetica"/>
              </a:rPr>
              <a:t>Positive Academic &amp; Behavior Supports @ CSRMS</a:t>
            </a:r>
            <a:endParaRPr sz="6000" b="1" i="1" dirty="0">
              <a:solidFill>
                <a:srgbClr val="008080"/>
              </a:solidFill>
              <a:latin typeface="Immortal"/>
              <a:ea typeface="Helvetica"/>
              <a:cs typeface="Immortal"/>
              <a:sym typeface="Helvetica"/>
            </a:endParaRPr>
          </a:p>
        </p:txBody>
      </p:sp>
      <p:sp>
        <p:nvSpPr>
          <p:cNvPr id="42" name="Shape 42"/>
          <p:cNvSpPr/>
          <p:nvPr/>
        </p:nvSpPr>
        <p:spPr>
          <a:xfrm>
            <a:off x="286776" y="5051658"/>
            <a:ext cx="12718024" cy="687368"/>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marL="274320" lvl="0" indent="-274320" algn="l" defTabSz="457200">
              <a:defRPr sz="1800">
                <a:solidFill>
                  <a:srgbClr val="000000"/>
                </a:solidFill>
              </a:defRPr>
            </a:pPr>
            <a:endParaRPr sz="3800" dirty="0">
              <a:latin typeface="Century"/>
              <a:ea typeface="Helvetica"/>
              <a:cs typeface="Century"/>
              <a:sym typeface="Helvetica"/>
            </a:endParaRPr>
          </a:p>
        </p:txBody>
      </p:sp>
      <p:sp>
        <p:nvSpPr>
          <p:cNvPr id="5" name="Rectangle 4"/>
          <p:cNvSpPr/>
          <p:nvPr/>
        </p:nvSpPr>
        <p:spPr>
          <a:xfrm>
            <a:off x="981934" y="4374550"/>
            <a:ext cx="11327707" cy="677108"/>
          </a:xfrm>
          <a:prstGeom prst="rect">
            <a:avLst/>
          </a:prstGeom>
        </p:spPr>
        <p:txBody>
          <a:bodyPr wrap="square">
            <a:spAutoFit/>
          </a:bodyPr>
          <a:lstStyle/>
          <a:p>
            <a:pPr marL="274320" marR="0" lvl="0" indent="-274320" algn="l" defTabSz="457200" eaLnBrk="1" fontAlgn="auto" latinLnBrk="0" hangingPunct="1">
              <a:lnSpc>
                <a:spcPct val="100000"/>
              </a:lnSpc>
              <a:spcBef>
                <a:spcPts val="0"/>
              </a:spcBef>
              <a:spcAft>
                <a:spcPts val="0"/>
              </a:spcAft>
              <a:buClrTx/>
              <a:buSzTx/>
              <a:buFontTx/>
              <a:buNone/>
              <a:tabLst/>
              <a:defRPr sz="1800">
                <a:solidFill>
                  <a:srgbClr val="000000"/>
                </a:solidFill>
              </a:defRPr>
            </a:pPr>
            <a:r>
              <a:rPr lang="en-US" sz="3800" dirty="0">
                <a:solidFill>
                  <a:srgbClr val="000000"/>
                </a:solidFill>
                <a:latin typeface="Century"/>
                <a:ea typeface="Helvetica"/>
                <a:cs typeface="Century"/>
                <a:sym typeface="Helvetica"/>
              </a:rPr>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135" y="2473714"/>
            <a:ext cx="12240128" cy="6885072"/>
          </a:xfrm>
          <a:prstGeom prst="rect">
            <a:avLst/>
          </a:prstGeom>
        </p:spPr>
      </p:pic>
    </p:spTree>
    <p:extLst>
      <p:ext uri="{BB962C8B-B14F-4D97-AF65-F5344CB8AC3E}">
        <p14:creationId xmlns:p14="http://schemas.microsoft.com/office/powerpoint/2010/main" val="57729320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41"/>
          <p:cNvSpPr/>
          <p:nvPr/>
        </p:nvSpPr>
        <p:spPr>
          <a:xfrm>
            <a:off x="741301" y="311268"/>
            <a:ext cx="11808971" cy="1949252"/>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lvl="0" defTabSz="457200">
              <a:defRPr sz="1800">
                <a:solidFill>
                  <a:srgbClr val="000000"/>
                </a:solidFill>
              </a:defRPr>
            </a:pPr>
            <a:r>
              <a:rPr lang="en-US" sz="6000" b="1" i="1" dirty="0">
                <a:solidFill>
                  <a:srgbClr val="008080"/>
                </a:solidFill>
                <a:latin typeface="Immortal"/>
                <a:ea typeface="Helvetica"/>
                <a:cs typeface="Immortal"/>
                <a:sym typeface="Helvetica"/>
              </a:rPr>
              <a:t>Positive Academic &amp; Behavior Supports @ CSRMS</a:t>
            </a:r>
            <a:endParaRPr sz="6000" b="1" i="1" dirty="0">
              <a:solidFill>
                <a:srgbClr val="008080"/>
              </a:solidFill>
              <a:latin typeface="Immortal"/>
              <a:ea typeface="Helvetica"/>
              <a:cs typeface="Immortal"/>
              <a:sym typeface="Helvetica"/>
            </a:endParaRPr>
          </a:p>
        </p:txBody>
      </p:sp>
      <p:sp>
        <p:nvSpPr>
          <p:cNvPr id="42" name="Shape 42"/>
          <p:cNvSpPr/>
          <p:nvPr/>
        </p:nvSpPr>
        <p:spPr>
          <a:xfrm>
            <a:off x="286776" y="5051658"/>
            <a:ext cx="12718024" cy="687368"/>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marL="274320" lvl="0" indent="-274320" algn="l" defTabSz="457200">
              <a:defRPr sz="1800">
                <a:solidFill>
                  <a:srgbClr val="000000"/>
                </a:solidFill>
              </a:defRPr>
            </a:pPr>
            <a:endParaRPr sz="3800" dirty="0">
              <a:latin typeface="Century"/>
              <a:ea typeface="Helvetica"/>
              <a:cs typeface="Century"/>
              <a:sym typeface="Helvetica"/>
            </a:endParaRPr>
          </a:p>
        </p:txBody>
      </p:sp>
      <p:sp>
        <p:nvSpPr>
          <p:cNvPr id="5" name="Rectangle 4"/>
          <p:cNvSpPr/>
          <p:nvPr/>
        </p:nvSpPr>
        <p:spPr>
          <a:xfrm>
            <a:off x="981934" y="4374550"/>
            <a:ext cx="11327707" cy="677108"/>
          </a:xfrm>
          <a:prstGeom prst="rect">
            <a:avLst/>
          </a:prstGeom>
        </p:spPr>
        <p:txBody>
          <a:bodyPr wrap="square">
            <a:spAutoFit/>
          </a:bodyPr>
          <a:lstStyle/>
          <a:p>
            <a:pPr marL="274320" marR="0" lvl="0" indent="-274320" algn="l" defTabSz="457200" eaLnBrk="1" fontAlgn="auto" latinLnBrk="0" hangingPunct="1">
              <a:lnSpc>
                <a:spcPct val="100000"/>
              </a:lnSpc>
              <a:spcBef>
                <a:spcPts val="0"/>
              </a:spcBef>
              <a:spcAft>
                <a:spcPts val="0"/>
              </a:spcAft>
              <a:buClrTx/>
              <a:buSzTx/>
              <a:buFontTx/>
              <a:buNone/>
              <a:tabLst/>
              <a:defRPr sz="1800">
                <a:solidFill>
                  <a:srgbClr val="000000"/>
                </a:solidFill>
              </a:defRPr>
            </a:pPr>
            <a:r>
              <a:rPr lang="en-US" sz="3800" dirty="0">
                <a:solidFill>
                  <a:srgbClr val="000000"/>
                </a:solidFill>
                <a:latin typeface="Century"/>
                <a:ea typeface="Helvetica"/>
                <a:cs typeface="Century"/>
                <a:sym typeface="Helvetica"/>
              </a:rPr>
              <a:t>  </a:t>
            </a:r>
          </a:p>
        </p:txBody>
      </p:sp>
      <p:sp>
        <p:nvSpPr>
          <p:cNvPr id="3" name="TextBox 2"/>
          <p:cNvSpPr txBox="1"/>
          <p:nvPr/>
        </p:nvSpPr>
        <p:spPr>
          <a:xfrm>
            <a:off x="3054732" y="2640742"/>
            <a:ext cx="7884737" cy="619656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535353"/>
                </a:solidFill>
                <a:effectLst/>
                <a:uFillTx/>
                <a:latin typeface="+mn-lt"/>
                <a:ea typeface="+mn-ea"/>
                <a:cs typeface="+mn-cs"/>
                <a:sym typeface="Gill Sans Light"/>
              </a:rPr>
              <a:t>Benefits of Being On-Track?</a:t>
            </a:r>
          </a:p>
          <a:p>
            <a:pPr marL="0" marR="0" indent="0" algn="l" defTabSz="584200" rtl="0" fontAlgn="auto" latinLnBrk="1" hangingPunct="0">
              <a:lnSpc>
                <a:spcPct val="100000"/>
              </a:lnSpc>
              <a:spcBef>
                <a:spcPts val="0"/>
              </a:spcBef>
              <a:spcAft>
                <a:spcPts val="0"/>
              </a:spcAft>
              <a:buClrTx/>
              <a:buSzTx/>
              <a:buFontTx/>
              <a:buNone/>
              <a:tabLst/>
            </a:pPr>
            <a:endParaRPr lang="en-US" dirty="0"/>
          </a:p>
          <a:p>
            <a:pPr marL="742950" marR="0" indent="-742950" algn="l" defTabSz="584200" rtl="0" fontAlgn="auto" latinLnBrk="1" hangingPunct="0">
              <a:lnSpc>
                <a:spcPct val="100000"/>
              </a:lnSpc>
              <a:spcBef>
                <a:spcPts val="0"/>
              </a:spcBef>
              <a:spcAft>
                <a:spcPts val="0"/>
              </a:spcAft>
              <a:buClrTx/>
              <a:buSzTx/>
              <a:buFontTx/>
              <a:buAutoNum type="arabicParenR"/>
              <a:tabLst/>
            </a:pPr>
            <a:r>
              <a:rPr kumimoji="0" lang="en-US" sz="3600" b="0" i="0" u="none" strike="noStrike" cap="none" spc="0" normalizeH="0" dirty="0">
                <a:ln>
                  <a:noFill/>
                </a:ln>
                <a:solidFill>
                  <a:srgbClr val="535353"/>
                </a:solidFill>
                <a:effectLst/>
                <a:uFillTx/>
                <a:latin typeface="+mn-lt"/>
                <a:ea typeface="+mn-ea"/>
                <a:cs typeface="+mn-cs"/>
                <a:sym typeface="Gill Sans Light"/>
              </a:rPr>
              <a:t>Participation in On-Track Celebrations when Progress Reports/Report Cards are issued!</a:t>
            </a:r>
          </a:p>
          <a:p>
            <a:pPr marL="742950" marR="0" indent="-742950" algn="l" defTabSz="584200" rtl="0" fontAlgn="auto" latinLnBrk="1" hangingPunct="0">
              <a:lnSpc>
                <a:spcPct val="100000"/>
              </a:lnSpc>
              <a:spcBef>
                <a:spcPts val="0"/>
              </a:spcBef>
              <a:spcAft>
                <a:spcPts val="0"/>
              </a:spcAft>
              <a:buClrTx/>
              <a:buSzTx/>
              <a:buFontTx/>
              <a:buAutoNum type="arabicParenR"/>
              <a:tabLst/>
            </a:pPr>
            <a:r>
              <a:rPr lang="en-US" dirty="0"/>
              <a:t>Free Admission to Select Sporting      Events throughout the School Year </a:t>
            </a:r>
          </a:p>
          <a:p>
            <a:pPr marL="742950" marR="0" indent="-742950" algn="l" defTabSz="584200" rtl="0" fontAlgn="auto" latinLnBrk="1" hangingPunct="0">
              <a:lnSpc>
                <a:spcPct val="100000"/>
              </a:lnSpc>
              <a:spcBef>
                <a:spcPts val="0"/>
              </a:spcBef>
              <a:spcAft>
                <a:spcPts val="0"/>
              </a:spcAft>
              <a:buClrTx/>
              <a:buSzTx/>
              <a:buFontTx/>
              <a:buAutoNum type="arabicParenR"/>
              <a:tabLst/>
            </a:pPr>
            <a:r>
              <a:rPr lang="en-US" dirty="0"/>
              <a:t>Access to Atrium Seating during          lunches</a:t>
            </a:r>
          </a:p>
          <a:p>
            <a:pPr marL="742950" marR="0" indent="-742950" algn="l" defTabSz="584200" rtl="0" fontAlgn="auto" latinLnBrk="1" hangingPunct="0">
              <a:lnSpc>
                <a:spcPct val="100000"/>
              </a:lnSpc>
              <a:spcBef>
                <a:spcPts val="0"/>
              </a:spcBef>
              <a:spcAft>
                <a:spcPts val="0"/>
              </a:spcAft>
              <a:buClrTx/>
              <a:buSzTx/>
              <a:buFontTx/>
              <a:buAutoNum type="arabicParenR"/>
              <a:tabLst/>
            </a:pPr>
            <a:r>
              <a:rPr lang="en-US" dirty="0"/>
              <a:t>Priority Access to Lunch Lines</a:t>
            </a:r>
          </a:p>
          <a:p>
            <a:pPr marL="742950" marR="0" indent="-742950" algn="l" defTabSz="584200" rtl="0" fontAlgn="auto" latinLnBrk="1" hangingPunct="0">
              <a:lnSpc>
                <a:spcPct val="100000"/>
              </a:lnSpc>
              <a:spcBef>
                <a:spcPts val="0"/>
              </a:spcBef>
              <a:spcAft>
                <a:spcPts val="0"/>
              </a:spcAft>
              <a:buClrTx/>
              <a:buSzTx/>
              <a:buFontTx/>
              <a:buAutoNum type="arabicParenR"/>
              <a:tabLst/>
            </a:pPr>
            <a:r>
              <a:rPr lang="en-US" dirty="0"/>
              <a:t>And more</a:t>
            </a:r>
            <a:r>
              <a:rPr lang="mr-IN" dirty="0"/>
              <a:t>…</a:t>
            </a:r>
            <a:endParaRPr lang="en-US" dirty="0"/>
          </a:p>
        </p:txBody>
      </p:sp>
    </p:spTree>
    <p:extLst>
      <p:ext uri="{BB962C8B-B14F-4D97-AF65-F5344CB8AC3E}">
        <p14:creationId xmlns:p14="http://schemas.microsoft.com/office/powerpoint/2010/main" val="10826914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41"/>
          <p:cNvSpPr/>
          <p:nvPr/>
        </p:nvSpPr>
        <p:spPr>
          <a:xfrm>
            <a:off x="741301" y="311268"/>
            <a:ext cx="11808971" cy="1949252"/>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lvl="0" defTabSz="457200">
              <a:defRPr sz="1800">
                <a:solidFill>
                  <a:srgbClr val="000000"/>
                </a:solidFill>
              </a:defRPr>
            </a:pPr>
            <a:r>
              <a:rPr lang="en-US" sz="6000" b="1" i="1" dirty="0">
                <a:solidFill>
                  <a:srgbClr val="008080"/>
                </a:solidFill>
                <a:latin typeface="Immortal"/>
                <a:ea typeface="Helvetica"/>
                <a:cs typeface="Immortal"/>
                <a:sym typeface="Helvetica"/>
              </a:rPr>
              <a:t>How Can You Help Monitor Your Student’s Progress @ CSRMS?</a:t>
            </a:r>
            <a:endParaRPr sz="6000" b="1" i="1" dirty="0">
              <a:solidFill>
                <a:srgbClr val="008080"/>
              </a:solidFill>
              <a:latin typeface="Immortal"/>
              <a:ea typeface="Helvetica"/>
              <a:cs typeface="Immortal"/>
              <a:sym typeface="Helvetica"/>
            </a:endParaRPr>
          </a:p>
        </p:txBody>
      </p:sp>
      <p:sp>
        <p:nvSpPr>
          <p:cNvPr id="42" name="Shape 42"/>
          <p:cNvSpPr/>
          <p:nvPr/>
        </p:nvSpPr>
        <p:spPr>
          <a:xfrm>
            <a:off x="286774" y="2988288"/>
            <a:ext cx="12718024" cy="687368"/>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marL="274320" lvl="0" indent="-274320" algn="l" defTabSz="457200">
              <a:defRPr sz="1800">
                <a:solidFill>
                  <a:srgbClr val="000000"/>
                </a:solidFill>
              </a:defRPr>
            </a:pPr>
            <a:endParaRPr sz="3800" dirty="0">
              <a:latin typeface="Century"/>
              <a:ea typeface="Helvetica"/>
              <a:cs typeface="Century"/>
              <a:sym typeface="Helvetica"/>
            </a:endParaRPr>
          </a:p>
        </p:txBody>
      </p:sp>
      <p:sp>
        <p:nvSpPr>
          <p:cNvPr id="5" name="Rectangle 4"/>
          <p:cNvSpPr/>
          <p:nvPr/>
        </p:nvSpPr>
        <p:spPr>
          <a:xfrm>
            <a:off x="981934" y="4374550"/>
            <a:ext cx="11327707" cy="677108"/>
          </a:xfrm>
          <a:prstGeom prst="rect">
            <a:avLst/>
          </a:prstGeom>
        </p:spPr>
        <p:txBody>
          <a:bodyPr wrap="square">
            <a:spAutoFit/>
          </a:bodyPr>
          <a:lstStyle/>
          <a:p>
            <a:pPr marL="274320" marR="0" lvl="0" indent="-274320" algn="l" defTabSz="457200" eaLnBrk="1" fontAlgn="auto" latinLnBrk="0" hangingPunct="1">
              <a:lnSpc>
                <a:spcPct val="100000"/>
              </a:lnSpc>
              <a:spcBef>
                <a:spcPts val="0"/>
              </a:spcBef>
              <a:spcAft>
                <a:spcPts val="0"/>
              </a:spcAft>
              <a:buClrTx/>
              <a:buSzTx/>
              <a:buFontTx/>
              <a:buNone/>
              <a:tabLst/>
              <a:defRPr sz="1800">
                <a:solidFill>
                  <a:srgbClr val="000000"/>
                </a:solidFill>
              </a:defRPr>
            </a:pPr>
            <a:r>
              <a:rPr lang="en-US" sz="3800" dirty="0">
                <a:solidFill>
                  <a:srgbClr val="000000"/>
                </a:solidFill>
                <a:latin typeface="Century"/>
                <a:ea typeface="Helvetica"/>
                <a:cs typeface="Century"/>
                <a:sym typeface="Helvetica"/>
              </a:rPr>
              <a:t>  </a:t>
            </a:r>
          </a:p>
        </p:txBody>
      </p:sp>
      <p:sp>
        <p:nvSpPr>
          <p:cNvPr id="2" name="Rectangle 1"/>
          <p:cNvSpPr/>
          <p:nvPr/>
        </p:nvSpPr>
        <p:spPr>
          <a:xfrm>
            <a:off x="1876926" y="2807367"/>
            <a:ext cx="10266948" cy="6001643"/>
          </a:xfrm>
          <a:prstGeom prst="rect">
            <a:avLst/>
          </a:prstGeom>
        </p:spPr>
        <p:txBody>
          <a:bodyPr wrap="square">
            <a:spAutoFit/>
          </a:bodyPr>
          <a:lstStyle/>
          <a:p>
            <a:pPr marL="382904" indent="-342900" algn="l" defTabSz="457200">
              <a:buClrTx/>
              <a:defRPr sz="2400" b="1">
                <a:solidFill>
                  <a:srgbClr val="000000"/>
                </a:solidFill>
                <a:latin typeface="Gill Sans"/>
                <a:ea typeface="Gill Sans"/>
                <a:cs typeface="Gill Sans"/>
                <a:sym typeface="Gill Sans"/>
              </a:defRPr>
            </a:pPr>
            <a:r>
              <a:rPr lang="en-US" u="sng" dirty="0"/>
              <a:t>Be Positive </a:t>
            </a:r>
            <a:r>
              <a:rPr lang="en-US" dirty="0"/>
              <a:t>= Help your child to maintain a “</a:t>
            </a:r>
            <a:r>
              <a:rPr lang="en-US" i="1" dirty="0"/>
              <a:t>can-do”</a:t>
            </a:r>
            <a:r>
              <a:rPr lang="en-US" dirty="0"/>
              <a:t> attitude!</a:t>
            </a:r>
          </a:p>
          <a:p>
            <a:pPr marL="382904" indent="-342900" algn="l" defTabSz="457200">
              <a:buClrTx/>
              <a:defRPr sz="2400" b="1">
                <a:solidFill>
                  <a:srgbClr val="000000"/>
                </a:solidFill>
                <a:latin typeface="Gill Sans"/>
                <a:ea typeface="Gill Sans"/>
                <a:cs typeface="Gill Sans"/>
                <a:sym typeface="Gill Sans"/>
              </a:defRPr>
            </a:pPr>
            <a:endParaRPr lang="en-US" dirty="0"/>
          </a:p>
          <a:p>
            <a:pPr marL="382904" indent="-342900" algn="l" defTabSz="457200">
              <a:buClrTx/>
              <a:defRPr sz="2400" b="1">
                <a:solidFill>
                  <a:srgbClr val="000000"/>
                </a:solidFill>
                <a:latin typeface="Gill Sans"/>
                <a:ea typeface="Gill Sans"/>
                <a:cs typeface="Gill Sans"/>
                <a:sym typeface="Gill Sans"/>
              </a:defRPr>
            </a:pPr>
            <a:r>
              <a:rPr lang="en-US" u="sng" dirty="0"/>
              <a:t>Be Prepared </a:t>
            </a:r>
            <a:r>
              <a:rPr lang="en-US" dirty="0"/>
              <a:t>= Help by checking their planner, help by monitoring completion of  homework, and by cleaning out their backpack on a weekly basis</a:t>
            </a:r>
          </a:p>
          <a:p>
            <a:pPr marL="382904" indent="-342900" algn="l" defTabSz="457200">
              <a:buClrTx/>
              <a:defRPr sz="2400" b="1">
                <a:solidFill>
                  <a:srgbClr val="000000"/>
                </a:solidFill>
                <a:latin typeface="Gill Sans"/>
                <a:ea typeface="Gill Sans"/>
                <a:cs typeface="Gill Sans"/>
                <a:sym typeface="Gill Sans"/>
              </a:defRPr>
            </a:pPr>
            <a:endParaRPr lang="en-US" dirty="0"/>
          </a:p>
          <a:p>
            <a:pPr marL="382904" indent="-342900" algn="l" defTabSz="457200">
              <a:buClrTx/>
              <a:defRPr sz="2400" b="1">
                <a:solidFill>
                  <a:srgbClr val="000000"/>
                </a:solidFill>
                <a:latin typeface="Gill Sans"/>
                <a:ea typeface="Gill Sans"/>
                <a:cs typeface="Gill Sans"/>
                <a:sym typeface="Gill Sans"/>
              </a:defRPr>
            </a:pPr>
            <a:r>
              <a:rPr lang="en-US" u="sng" dirty="0"/>
              <a:t>Be Prompt </a:t>
            </a:r>
            <a:r>
              <a:rPr lang="en-US" dirty="0"/>
              <a:t>= Remind your student(s) that passing is for walking to their next class, not for hanging out with friends.</a:t>
            </a:r>
          </a:p>
          <a:p>
            <a:pPr marL="382904" indent="-342900" algn="l" defTabSz="457200">
              <a:buClrTx/>
              <a:defRPr sz="2400" b="1">
                <a:solidFill>
                  <a:srgbClr val="000000"/>
                </a:solidFill>
                <a:latin typeface="Gill Sans"/>
                <a:ea typeface="Gill Sans"/>
                <a:cs typeface="Gill Sans"/>
                <a:sym typeface="Gill Sans"/>
              </a:defRPr>
            </a:pPr>
            <a:endParaRPr lang="en-US" dirty="0"/>
          </a:p>
          <a:p>
            <a:pPr marL="382904" indent="-342900" algn="l" defTabSz="457200">
              <a:buClrTx/>
              <a:defRPr sz="2400" b="1">
                <a:solidFill>
                  <a:srgbClr val="000000"/>
                </a:solidFill>
                <a:latin typeface="Gill Sans"/>
                <a:ea typeface="Gill Sans"/>
                <a:cs typeface="Gill Sans"/>
                <a:sym typeface="Gill Sans"/>
              </a:defRPr>
            </a:pPr>
            <a:r>
              <a:rPr lang="en-US" u="sng" dirty="0"/>
              <a:t>Be Committed to Quality</a:t>
            </a:r>
            <a:r>
              <a:rPr lang="en-US" dirty="0"/>
              <a:t> = Help your student to always do their best &amp; check work before handing it in for a grade</a:t>
            </a:r>
          </a:p>
          <a:p>
            <a:pPr marL="382904" indent="-342900" algn="l" defTabSz="457200">
              <a:buClrTx/>
              <a:defRPr sz="2400" b="1">
                <a:solidFill>
                  <a:srgbClr val="000000"/>
                </a:solidFill>
                <a:latin typeface="Gill Sans"/>
                <a:ea typeface="Gill Sans"/>
                <a:cs typeface="Gill Sans"/>
                <a:sym typeface="Gill Sans"/>
              </a:defRPr>
            </a:pPr>
            <a:endParaRPr lang="en-US" dirty="0"/>
          </a:p>
          <a:p>
            <a:pPr marL="382904" indent="-342900" algn="l" defTabSz="457200">
              <a:buClrTx/>
              <a:defRPr sz="2400" b="1">
                <a:solidFill>
                  <a:srgbClr val="000000"/>
                </a:solidFill>
                <a:latin typeface="Gill Sans"/>
                <a:ea typeface="Gill Sans"/>
                <a:cs typeface="Gill Sans"/>
                <a:sym typeface="Gill Sans"/>
              </a:defRPr>
            </a:pPr>
            <a:r>
              <a:rPr lang="en-US" u="sng" dirty="0"/>
              <a:t>Be Present</a:t>
            </a:r>
            <a:r>
              <a:rPr lang="en-US" dirty="0"/>
              <a:t> = Remind your student that you will be with them for the next three years and that you are committed to their success by monitoring both their grades as well as their communications with their friends/schoolmates</a:t>
            </a:r>
          </a:p>
        </p:txBody>
      </p:sp>
    </p:spTree>
    <p:extLst>
      <p:ext uri="{BB962C8B-B14F-4D97-AF65-F5344CB8AC3E}">
        <p14:creationId xmlns:p14="http://schemas.microsoft.com/office/powerpoint/2010/main" val="203523362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hape 46"/>
          <p:cNvSpPr/>
          <p:nvPr/>
        </p:nvSpPr>
        <p:spPr>
          <a:xfrm>
            <a:off x="62114" y="40859"/>
            <a:ext cx="5642570" cy="231858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lgn="l" defTabSz="457200">
              <a:defRPr sz="1800">
                <a:solidFill>
                  <a:srgbClr val="000000"/>
                </a:solidFill>
              </a:defRPr>
            </a:pPr>
            <a:r>
              <a:rPr lang="en-US" sz="7200" b="1" dirty="0" err="1">
                <a:solidFill>
                  <a:srgbClr val="008080"/>
                </a:solidFill>
                <a:latin typeface="Helvetica"/>
                <a:ea typeface="Helvetica"/>
                <a:cs typeface="Helvetica"/>
                <a:sym typeface="Helvetica"/>
              </a:rPr>
              <a:t>MyStudent</a:t>
            </a:r>
            <a:r>
              <a:rPr lang="en-US" sz="7200" b="1" dirty="0">
                <a:solidFill>
                  <a:srgbClr val="008080"/>
                </a:solidFill>
                <a:latin typeface="Helvetica"/>
                <a:ea typeface="Helvetica"/>
                <a:cs typeface="Helvetica"/>
                <a:sym typeface="Helvetica"/>
              </a:rPr>
              <a:t> - </a:t>
            </a:r>
            <a:br>
              <a:rPr sz="7200" b="1" dirty="0">
                <a:solidFill>
                  <a:srgbClr val="008080"/>
                </a:solidFill>
                <a:latin typeface="Helvetica"/>
                <a:ea typeface="Helvetica"/>
                <a:cs typeface="Helvetica"/>
                <a:sym typeface="Helvetica"/>
              </a:rPr>
            </a:br>
            <a:endParaRPr sz="7200" b="1" dirty="0">
              <a:solidFill>
                <a:srgbClr val="008080"/>
              </a:solidFill>
              <a:latin typeface="Helvetica"/>
              <a:ea typeface="Helvetica"/>
              <a:cs typeface="Helvetica"/>
              <a:sym typeface="Helvetica"/>
            </a:endParaRPr>
          </a:p>
        </p:txBody>
      </p:sp>
      <p:sp>
        <p:nvSpPr>
          <p:cNvPr id="47" name="Shape 47"/>
          <p:cNvSpPr/>
          <p:nvPr/>
        </p:nvSpPr>
        <p:spPr>
          <a:xfrm>
            <a:off x="134763" y="1121128"/>
            <a:ext cx="12762145" cy="250324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lgn="l" defTabSz="457200">
              <a:defRPr sz="1800">
                <a:solidFill>
                  <a:srgbClr val="000000"/>
                </a:solidFill>
              </a:defRPr>
            </a:pPr>
            <a:r>
              <a:rPr sz="2600" dirty="0">
                <a:latin typeface="Helvetica"/>
                <a:ea typeface="Helvetica"/>
                <a:cs typeface="Helvetica"/>
                <a:sym typeface="Helvetica"/>
              </a:rPr>
              <a:t>An </a:t>
            </a:r>
            <a:r>
              <a:rPr sz="2600" b="1" i="1" dirty="0">
                <a:latin typeface="Helvetica"/>
                <a:ea typeface="Helvetica"/>
                <a:cs typeface="Helvetica"/>
                <a:sym typeface="Helvetica"/>
              </a:rPr>
              <a:t>online grade book </a:t>
            </a:r>
            <a:r>
              <a:rPr sz="2600" dirty="0">
                <a:latin typeface="Helvetica"/>
                <a:ea typeface="Helvetica"/>
                <a:cs typeface="Helvetica"/>
                <a:sym typeface="Helvetica"/>
              </a:rPr>
              <a:t>that allows students and parents to </a:t>
            </a:r>
            <a:r>
              <a:rPr sz="2600" u="sng" dirty="0">
                <a:latin typeface="Helvetica"/>
                <a:ea typeface="Helvetica"/>
                <a:cs typeface="Helvetica"/>
                <a:sym typeface="Helvetica"/>
              </a:rPr>
              <a:t>monitor student progress</a:t>
            </a:r>
            <a:r>
              <a:rPr sz="2600" dirty="0">
                <a:latin typeface="Helvetica"/>
                <a:ea typeface="Helvetica"/>
                <a:cs typeface="Helvetica"/>
                <a:sym typeface="Helvetica"/>
              </a:rPr>
              <a:t>, </a:t>
            </a:r>
          </a:p>
          <a:p>
            <a:pPr lvl="0" algn="l" defTabSz="457200">
              <a:defRPr sz="1800">
                <a:solidFill>
                  <a:srgbClr val="000000"/>
                </a:solidFill>
              </a:defRPr>
            </a:pPr>
            <a:r>
              <a:rPr sz="2600" dirty="0">
                <a:latin typeface="Helvetica"/>
                <a:ea typeface="Helvetica"/>
                <a:cs typeface="Helvetica"/>
                <a:sym typeface="Helvetica"/>
              </a:rPr>
              <a:t>review what has been covered in each class, and in some cases, lists what is planned </a:t>
            </a:r>
          </a:p>
          <a:p>
            <a:pPr lvl="0" algn="l" defTabSz="457200">
              <a:defRPr sz="1800">
                <a:solidFill>
                  <a:srgbClr val="000000"/>
                </a:solidFill>
              </a:defRPr>
            </a:pPr>
            <a:r>
              <a:rPr sz="2600" dirty="0">
                <a:latin typeface="Helvetica"/>
                <a:ea typeface="Helvetica"/>
                <a:cs typeface="Helvetica"/>
                <a:sym typeface="Helvetica"/>
              </a:rPr>
              <a:t>for the upcoming days/weeks.</a:t>
            </a:r>
          </a:p>
          <a:p>
            <a:pPr lvl="0" algn="l" defTabSz="457200">
              <a:defRPr sz="1800">
                <a:solidFill>
                  <a:srgbClr val="000000"/>
                </a:solidFill>
              </a:defRPr>
            </a:pPr>
            <a:endParaRPr sz="2600" dirty="0">
              <a:latin typeface="Helvetica"/>
              <a:ea typeface="Helvetica"/>
              <a:cs typeface="Helvetica"/>
              <a:sym typeface="Helvetica"/>
            </a:endParaRPr>
          </a:p>
          <a:p>
            <a:pPr lvl="0" algn="l" defTabSz="457200">
              <a:defRPr sz="1800">
                <a:solidFill>
                  <a:srgbClr val="000000"/>
                </a:solidFill>
              </a:defRPr>
            </a:pPr>
            <a:r>
              <a:rPr sz="2600" dirty="0">
                <a:latin typeface="Helvetica"/>
                <a:ea typeface="Helvetica"/>
                <a:cs typeface="Helvetica"/>
                <a:sym typeface="Helvetica"/>
              </a:rPr>
              <a:t>Preferences allow parents and students to receive communication via email/text </a:t>
            </a:r>
          </a:p>
          <a:p>
            <a:pPr lvl="0" algn="l" defTabSz="457200">
              <a:defRPr sz="1800">
                <a:solidFill>
                  <a:srgbClr val="000000"/>
                </a:solidFill>
              </a:defRPr>
            </a:pPr>
            <a:r>
              <a:rPr sz="2600" dirty="0">
                <a:latin typeface="Helvetica"/>
                <a:ea typeface="Helvetica"/>
                <a:cs typeface="Helvetica"/>
                <a:sym typeface="Helvetica"/>
              </a:rPr>
              <a:t>message when grades have been entered or when grades fall below a specified level.</a:t>
            </a:r>
          </a:p>
        </p:txBody>
      </p:sp>
      <p:sp>
        <p:nvSpPr>
          <p:cNvPr id="48" name="Shape 48"/>
          <p:cNvSpPr/>
          <p:nvPr/>
        </p:nvSpPr>
        <p:spPr>
          <a:xfrm>
            <a:off x="154861" y="3785016"/>
            <a:ext cx="11797544" cy="244169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marL="457200" lvl="0" indent="-457200" algn="l" defTabSz="457200">
              <a:buFont typeface="Arial"/>
              <a:buChar char="•"/>
              <a:defRPr sz="1800">
                <a:solidFill>
                  <a:srgbClr val="000000"/>
                </a:solidFill>
              </a:defRPr>
            </a:pPr>
            <a:r>
              <a:rPr sz="2600" b="1" dirty="0">
                <a:solidFill>
                  <a:srgbClr val="008080"/>
                </a:solidFill>
                <a:latin typeface="Helvetica"/>
                <a:ea typeface="Helvetica"/>
                <a:cs typeface="Helvetica"/>
                <a:sym typeface="Helvetica"/>
              </a:rPr>
              <a:t>Students and parents can establish their own account</a:t>
            </a:r>
          </a:p>
          <a:p>
            <a:pPr marL="457200" lvl="0" indent="-457200" algn="l" defTabSz="457200">
              <a:buFont typeface="Arial"/>
              <a:buChar char="•"/>
              <a:defRPr sz="1800">
                <a:solidFill>
                  <a:srgbClr val="000000"/>
                </a:solidFill>
              </a:defRPr>
            </a:pPr>
            <a:r>
              <a:rPr sz="2600" b="1" dirty="0">
                <a:solidFill>
                  <a:srgbClr val="008080"/>
                </a:solidFill>
                <a:latin typeface="Helvetica"/>
                <a:ea typeface="Helvetica"/>
                <a:cs typeface="Helvetica"/>
                <a:sym typeface="Helvetica"/>
              </a:rPr>
              <a:t>Students must register at the beginning of each school year</a:t>
            </a:r>
          </a:p>
          <a:p>
            <a:pPr marL="457200" lvl="0" indent="-457200" algn="l" defTabSz="457200">
              <a:buFont typeface="Arial"/>
              <a:buChar char="•"/>
              <a:defRPr sz="1800">
                <a:solidFill>
                  <a:srgbClr val="000000"/>
                </a:solidFill>
              </a:defRPr>
            </a:pPr>
            <a:r>
              <a:rPr sz="2600" b="1" dirty="0">
                <a:solidFill>
                  <a:srgbClr val="008080"/>
                </a:solidFill>
                <a:latin typeface="Helvetica"/>
                <a:ea typeface="Helvetica"/>
                <a:cs typeface="Helvetica"/>
                <a:sym typeface="Helvetica"/>
              </a:rPr>
              <a:t>In order for students/parents to register, you will need the following information:</a:t>
            </a:r>
          </a:p>
          <a:p>
            <a:pPr marL="735965" lvl="0" indent="-342900" algn="l" defTabSz="457200">
              <a:buFont typeface="Arial"/>
              <a:buChar char="•"/>
              <a:defRPr sz="1800">
                <a:solidFill>
                  <a:srgbClr val="000000"/>
                </a:solidFill>
              </a:defRPr>
            </a:pPr>
            <a:r>
              <a:rPr sz="2400" b="1" dirty="0">
                <a:solidFill>
                  <a:srgbClr val="008080"/>
                </a:solidFill>
                <a:latin typeface="Helvetica"/>
                <a:ea typeface="Helvetica"/>
                <a:cs typeface="Helvetica"/>
                <a:sym typeface="Helvetica"/>
              </a:rPr>
              <a:t>	e-mail address</a:t>
            </a:r>
          </a:p>
          <a:p>
            <a:pPr marL="735965" lvl="0" indent="-342900" algn="l" defTabSz="457200">
              <a:buFont typeface="Arial"/>
              <a:buChar char="•"/>
              <a:defRPr sz="1800">
                <a:solidFill>
                  <a:srgbClr val="000000"/>
                </a:solidFill>
              </a:defRPr>
            </a:pPr>
            <a:r>
              <a:rPr sz="2400" b="1" dirty="0">
                <a:solidFill>
                  <a:srgbClr val="008080"/>
                </a:solidFill>
                <a:latin typeface="Helvetica"/>
                <a:ea typeface="Helvetica"/>
                <a:cs typeface="Helvetica"/>
                <a:sym typeface="Helvetica"/>
              </a:rPr>
              <a:t>	student’s birth date and social security number</a:t>
            </a:r>
          </a:p>
        </p:txBody>
      </p:sp>
      <p:sp>
        <p:nvSpPr>
          <p:cNvPr id="2" name="TextBox 1"/>
          <p:cNvSpPr txBox="1"/>
          <p:nvPr/>
        </p:nvSpPr>
        <p:spPr>
          <a:xfrm>
            <a:off x="501366" y="8921742"/>
            <a:ext cx="11844789" cy="59503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3200" b="1" i="0" u="none" strike="noStrike" cap="none" spc="0" normalizeH="0" baseline="0" dirty="0">
                <a:ln>
                  <a:noFill/>
                </a:ln>
                <a:solidFill>
                  <a:schemeClr val="accent5">
                    <a:lumMod val="75000"/>
                  </a:schemeClr>
                </a:solidFill>
                <a:effectLst/>
                <a:uFillTx/>
                <a:latin typeface="Arial Black"/>
                <a:ea typeface="+mn-ea"/>
                <a:cs typeface="Arial Black"/>
                <a:sym typeface="Gill Sans Light"/>
              </a:rPr>
              <a:t>Sign up for an account after school starts in August.</a:t>
            </a:r>
          </a:p>
        </p:txBody>
      </p:sp>
      <p:pic>
        <p:nvPicPr>
          <p:cNvPr id="3" name="Picture 2"/>
          <p:cNvPicPr>
            <a:picLocks noChangeAspect="1"/>
          </p:cNvPicPr>
          <p:nvPr/>
        </p:nvPicPr>
        <p:blipFill>
          <a:blip r:embed="rId2"/>
          <a:stretch>
            <a:fillRect/>
          </a:stretch>
        </p:blipFill>
        <p:spPr>
          <a:xfrm>
            <a:off x="3971089" y="6387349"/>
            <a:ext cx="5511800" cy="2171700"/>
          </a:xfrm>
          <a:prstGeom prst="rect">
            <a:avLst/>
          </a:prstGeom>
        </p:spPr>
      </p:pic>
    </p:spTree>
  </p:cSld>
  <p:clrMapOvr>
    <a:masterClrMapping/>
  </p:clrMapOvr>
  <p:transition spd="med"/>
</p:sld>
</file>

<file path=ppt/theme/theme1.xml><?xml version="1.0" encoding="utf-8"?>
<a:theme xmlns:a="http://schemas.openxmlformats.org/drawingml/2006/main" name="Showroom">
  <a:themeElements>
    <a:clrScheme name="Showroom">
      <a:dk1>
        <a:srgbClr val="535353"/>
      </a:dk1>
      <a:lt1>
        <a:srgbClr val="340053"/>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A5F5E"/>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Showroom">
  <a:themeElements>
    <a:clrScheme name="Showroom">
      <a:dk1>
        <a:srgbClr val="535353"/>
      </a:dk1>
      <a:lt1>
        <a:srgbClr val="340053"/>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Showroom">
  <a:themeElements>
    <a:clrScheme name="Showroom">
      <a:dk1>
        <a:srgbClr val="000000"/>
      </a:dk1>
      <a:lt1>
        <a:srgbClr val="FFFFFF"/>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A5F5E"/>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2273</TotalTime>
  <Words>1633</Words>
  <Application>Microsoft Macintosh PowerPoint</Application>
  <PresentationFormat>Custom</PresentationFormat>
  <Paragraphs>218</Paragraphs>
  <Slides>27</Slides>
  <Notes>2</Notes>
  <HiddenSlides>1</HiddenSlides>
  <MMClips>0</MMClips>
  <ScaleCrop>false</ScaleCrop>
  <HeadingPairs>
    <vt:vector size="6" baseType="variant">
      <vt:variant>
        <vt:lpstr>Fonts Used</vt:lpstr>
      </vt:variant>
      <vt:variant>
        <vt:i4>18</vt:i4>
      </vt:variant>
      <vt:variant>
        <vt:lpstr>Theme</vt:lpstr>
      </vt:variant>
      <vt:variant>
        <vt:i4>2</vt:i4>
      </vt:variant>
      <vt:variant>
        <vt:lpstr>Slide Titles</vt:lpstr>
      </vt:variant>
      <vt:variant>
        <vt:i4>27</vt:i4>
      </vt:variant>
    </vt:vector>
  </HeadingPairs>
  <TitlesOfParts>
    <vt:vector size="47" baseType="lpstr">
      <vt:lpstr>American Typewriter</vt:lpstr>
      <vt:lpstr>Arial</vt:lpstr>
      <vt:lpstr>Arial Black</vt:lpstr>
      <vt:lpstr>Book Antiqua</vt:lpstr>
      <vt:lpstr>Calibri</vt:lpstr>
      <vt:lpstr>Cambria</vt:lpstr>
      <vt:lpstr>Century</vt:lpstr>
      <vt:lpstr>Constantia</vt:lpstr>
      <vt:lpstr>Cooper Black</vt:lpstr>
      <vt:lpstr>Gill Sans</vt:lpstr>
      <vt:lpstr>Gill Sans Light</vt:lpstr>
      <vt:lpstr>Gill Sans SemiBold</vt:lpstr>
      <vt:lpstr>Helvetica</vt:lpstr>
      <vt:lpstr>Helvetica Neue</vt:lpstr>
      <vt:lpstr>Immortal</vt:lpstr>
      <vt:lpstr>Iowan Old Style Black</vt:lpstr>
      <vt:lpstr>Rockwell</vt:lpstr>
      <vt:lpstr>Rockwell Extra Bold</vt:lpstr>
      <vt:lpstr>Showroom</vt:lpstr>
      <vt:lpstr>1_Showroom</vt:lpstr>
      <vt:lpstr>6th Grade Expectations</vt:lpstr>
      <vt:lpstr>Essential Question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Walkers</vt:lpstr>
      <vt:lpstr>Bike Riders</vt:lpstr>
      <vt:lpstr>PowerPoint Presentation</vt:lpstr>
      <vt:lpstr>Your Options are LIMITLESS…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6th Grade Expectations</dc:title>
  <cp:lastModifiedBy>Kristy Marie Blazys</cp:lastModifiedBy>
  <cp:revision>84</cp:revision>
  <dcterms:modified xsi:type="dcterms:W3CDTF">2019-02-12T22:10:51Z</dcterms:modified>
</cp:coreProperties>
</file>